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41" r:id="rId10"/>
    <p:sldMasterId id="2147495653" r:id="rId11"/>
    <p:sldMasterId id="2147495665" r:id="rId12"/>
    <p:sldMasterId id="2147495677" r:id="rId13"/>
    <p:sldMasterId id="2147495689" r:id="rId14"/>
    <p:sldMasterId id="2147495701" r:id="rId15"/>
  </p:sldMasterIdLst>
  <p:notesMasterIdLst>
    <p:notesMasterId r:id="rId50"/>
  </p:notesMasterIdLst>
  <p:sldIdLst>
    <p:sldId id="331" r:id="rId16"/>
    <p:sldId id="330" r:id="rId17"/>
    <p:sldId id="259" r:id="rId18"/>
    <p:sldId id="267" r:id="rId19"/>
    <p:sldId id="265" r:id="rId20"/>
    <p:sldId id="261" r:id="rId21"/>
    <p:sldId id="260" r:id="rId22"/>
    <p:sldId id="268" r:id="rId23"/>
    <p:sldId id="257" r:id="rId24"/>
    <p:sldId id="269" r:id="rId25"/>
    <p:sldId id="262" r:id="rId26"/>
    <p:sldId id="263" r:id="rId27"/>
    <p:sldId id="980" r:id="rId28"/>
    <p:sldId id="256" r:id="rId29"/>
    <p:sldId id="3809" r:id="rId30"/>
    <p:sldId id="3946" r:id="rId31"/>
    <p:sldId id="3791" r:id="rId32"/>
    <p:sldId id="3820" r:id="rId33"/>
    <p:sldId id="3821" r:id="rId34"/>
    <p:sldId id="258" r:id="rId35"/>
    <p:sldId id="266" r:id="rId36"/>
    <p:sldId id="3822" r:id="rId37"/>
    <p:sldId id="3823" r:id="rId38"/>
    <p:sldId id="3824" r:id="rId39"/>
    <p:sldId id="3825" r:id="rId40"/>
    <p:sldId id="3826" r:id="rId41"/>
    <p:sldId id="264" r:id="rId42"/>
    <p:sldId id="287" r:id="rId43"/>
    <p:sldId id="2874" r:id="rId44"/>
    <p:sldId id="3817" r:id="rId45"/>
    <p:sldId id="3815" r:id="rId46"/>
    <p:sldId id="3944" r:id="rId47"/>
    <p:sldId id="372" r:id="rId48"/>
    <p:sldId id="381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3896F6-4549-4998-BDFB-18B53A0F80D3}" v="1" dt="2025-08-11T12:15:40.8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Kyryliw" userId="a160673c-e7c2-4eac-ae0d-673ec02e1fb1" providerId="ADAL" clId="{D23896F6-4549-4998-BDFB-18B53A0F80D3}"/>
    <pc:docChg chg="addSld delSld modSld sldOrd">
      <pc:chgData name="Michael Kyryliw" userId="a160673c-e7c2-4eac-ae0d-673ec02e1fb1" providerId="ADAL" clId="{D23896F6-4549-4998-BDFB-18B53A0F80D3}" dt="2025-08-11T12:15:49.050" v="4"/>
      <pc:docMkLst>
        <pc:docMk/>
      </pc:docMkLst>
      <pc:sldChg chg="ord">
        <pc:chgData name="Michael Kyryliw" userId="a160673c-e7c2-4eac-ae0d-673ec02e1fb1" providerId="ADAL" clId="{D23896F6-4549-4998-BDFB-18B53A0F80D3}" dt="2025-08-11T12:15:49.050" v="4"/>
        <pc:sldMkLst>
          <pc:docMk/>
          <pc:sldMk cId="650031811" sldId="3817"/>
        </pc:sldMkLst>
      </pc:sldChg>
      <pc:sldChg chg="new del">
        <pc:chgData name="Michael Kyryliw" userId="a160673c-e7c2-4eac-ae0d-673ec02e1fb1" providerId="ADAL" clId="{D23896F6-4549-4998-BDFB-18B53A0F80D3}" dt="2025-08-11T12:15:42.568" v="2" actId="47"/>
        <pc:sldMkLst>
          <pc:docMk/>
          <pc:sldMk cId="426652985" sldId="3945"/>
        </pc:sldMkLst>
      </pc:sldChg>
      <pc:sldChg chg="add">
        <pc:chgData name="Michael Kyryliw" userId="a160673c-e7c2-4eac-ae0d-673ec02e1fb1" providerId="ADAL" clId="{D23896F6-4549-4998-BDFB-18B53A0F80D3}" dt="2025-08-11T12:15:40.805" v="1"/>
        <pc:sldMkLst>
          <pc:docMk/>
          <pc:sldMk cId="109857222" sldId="394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dirty="0"/>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dirty="0"/>
            <a:t>3</a:t>
          </a:r>
          <a:r>
            <a:rPr lang="en-US" b="1" baseline="30000" dirty="0"/>
            <a:t>rd</a:t>
          </a:r>
          <a:r>
            <a:rPr lang="en-US" b="1" dirty="0"/>
            <a:t> Violation – Referral Suspension &amp; Behavior Probation</a:t>
          </a:r>
          <a:endParaRPr lang="en-US" dirty="0"/>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B11352AC-6D0E-4287-B678-D52A5EB10FEC}" type="pres">
      <dgm:prSet presAssocID="{C1C9D43F-F8FC-46A9-8E55-B02DDB4847CB}" presName="vert0" presStyleCnt="0">
        <dgm:presLayoutVars>
          <dgm:dir/>
          <dgm:animOne val="branch"/>
          <dgm:animLvl val="lvl"/>
        </dgm:presLayoutVars>
      </dgm:prSet>
      <dgm:spPr/>
    </dgm:pt>
    <dgm:pt modelId="{27DD956D-F397-4C9F-AF77-DCF4F8F9AE48}" type="pres">
      <dgm:prSet presAssocID="{C76841FE-0A50-4ED6-98C6-21D06F3F3F2E}" presName="thickLine" presStyleLbl="alignNode1" presStyleIdx="0" presStyleCnt="6"/>
      <dgm:spPr/>
    </dgm:pt>
    <dgm:pt modelId="{42F89EFF-3BDF-49AA-9F5A-BF2E3B26C29B}" type="pres">
      <dgm:prSet presAssocID="{C76841FE-0A50-4ED6-98C6-21D06F3F3F2E}" presName="horz1" presStyleCnt="0"/>
      <dgm:spPr/>
    </dgm:pt>
    <dgm:pt modelId="{F8E53C45-FF6D-4F4F-B76A-1EDDE930FF47}" type="pres">
      <dgm:prSet presAssocID="{C76841FE-0A50-4ED6-98C6-21D06F3F3F2E}" presName="tx1" presStyleLbl="revTx" presStyleIdx="0" presStyleCnt="6"/>
      <dgm:spPr/>
    </dgm:pt>
    <dgm:pt modelId="{40D94BE7-F544-4B3F-A2EE-72A7FF08478B}" type="pres">
      <dgm:prSet presAssocID="{C76841FE-0A50-4ED6-98C6-21D06F3F3F2E}" presName="vert1" presStyleCnt="0"/>
      <dgm:spPr/>
    </dgm:pt>
    <dgm:pt modelId="{5EC9F8E5-F458-4A73-8F1C-72F014845B3F}" type="pres">
      <dgm:prSet presAssocID="{DCFE9E36-D0DB-4682-84B9-A49482221EBE}" presName="thickLine" presStyleLbl="alignNode1" presStyleIdx="1" presStyleCnt="6"/>
      <dgm:spPr/>
    </dgm:pt>
    <dgm:pt modelId="{41C7B287-B028-4E77-B347-12C851DD0E40}" type="pres">
      <dgm:prSet presAssocID="{DCFE9E36-D0DB-4682-84B9-A49482221EBE}" presName="horz1" presStyleCnt="0"/>
      <dgm:spPr/>
    </dgm:pt>
    <dgm:pt modelId="{18C7416A-0911-4FDD-AB02-5D4AE737C633}" type="pres">
      <dgm:prSet presAssocID="{DCFE9E36-D0DB-4682-84B9-A49482221EBE}" presName="tx1" presStyleLbl="revTx" presStyleIdx="1" presStyleCnt="6"/>
      <dgm:spPr/>
    </dgm:pt>
    <dgm:pt modelId="{3A4B1000-96F8-4BC6-930D-E9C3FADE3CA9}" type="pres">
      <dgm:prSet presAssocID="{DCFE9E36-D0DB-4682-84B9-A49482221EBE}" presName="vert1" presStyleCnt="0"/>
      <dgm:spPr/>
    </dgm:pt>
    <dgm:pt modelId="{8AFFDF53-5784-43E5-8AFC-B90D2D618036}" type="pres">
      <dgm:prSet presAssocID="{F50F2DCC-A102-4E00-97C3-6D6A0BC0D9E9}" presName="thickLine" presStyleLbl="alignNode1" presStyleIdx="2" presStyleCnt="6"/>
      <dgm:spPr/>
    </dgm:pt>
    <dgm:pt modelId="{C9B45FBA-A7D6-4DBF-826E-FA8FF70CD8A5}" type="pres">
      <dgm:prSet presAssocID="{F50F2DCC-A102-4E00-97C3-6D6A0BC0D9E9}" presName="horz1" presStyleCnt="0"/>
      <dgm:spPr/>
    </dgm:pt>
    <dgm:pt modelId="{A63526FF-76F2-4237-89E1-3D9A21E154D7}" type="pres">
      <dgm:prSet presAssocID="{F50F2DCC-A102-4E00-97C3-6D6A0BC0D9E9}" presName="tx1" presStyleLbl="revTx" presStyleIdx="2" presStyleCnt="6"/>
      <dgm:spPr/>
    </dgm:pt>
    <dgm:pt modelId="{5243B988-163F-46E1-8B67-506513B8BB85}" type="pres">
      <dgm:prSet presAssocID="{F50F2DCC-A102-4E00-97C3-6D6A0BC0D9E9}" presName="vert1" presStyleCnt="0"/>
      <dgm:spPr/>
    </dgm:pt>
    <dgm:pt modelId="{255B8CBE-D6F0-4B55-8E01-760CAF3469ED}" type="pres">
      <dgm:prSet presAssocID="{4A366A8B-291A-4EFF-8A97-3AA9667AEDDA}" presName="thickLine" presStyleLbl="alignNode1" presStyleIdx="3" presStyleCnt="6"/>
      <dgm:spPr/>
    </dgm:pt>
    <dgm:pt modelId="{F4AED5C4-208D-4331-92F7-6FF61F59738F}" type="pres">
      <dgm:prSet presAssocID="{4A366A8B-291A-4EFF-8A97-3AA9667AEDDA}" presName="horz1" presStyleCnt="0"/>
      <dgm:spPr/>
    </dgm:pt>
    <dgm:pt modelId="{0C72DFD7-E85B-4FB8-965F-440A1EE1118F}" type="pres">
      <dgm:prSet presAssocID="{4A366A8B-291A-4EFF-8A97-3AA9667AEDDA}" presName="tx1" presStyleLbl="revTx" presStyleIdx="3" presStyleCnt="6"/>
      <dgm:spPr/>
    </dgm:pt>
    <dgm:pt modelId="{B236A70C-AF14-4559-9E26-2110993CBC6C}" type="pres">
      <dgm:prSet presAssocID="{4A366A8B-291A-4EFF-8A97-3AA9667AEDDA}" presName="vert1" presStyleCnt="0"/>
      <dgm:spPr/>
    </dgm:pt>
    <dgm:pt modelId="{5D3888AC-5759-45EB-A598-7BD7D78F5F5F}" type="pres">
      <dgm:prSet presAssocID="{444ECBD6-0835-4C78-9C05-13FB973B1E07}" presName="thickLine" presStyleLbl="alignNode1" presStyleIdx="4" presStyleCnt="6"/>
      <dgm:spPr/>
    </dgm:pt>
    <dgm:pt modelId="{02C0F4AB-33C3-4CD1-B3D6-84115EA1CCE6}" type="pres">
      <dgm:prSet presAssocID="{444ECBD6-0835-4C78-9C05-13FB973B1E07}" presName="horz1" presStyleCnt="0"/>
      <dgm:spPr/>
    </dgm:pt>
    <dgm:pt modelId="{BB582330-79C1-40A6-BD6A-549CFA6A8B17}" type="pres">
      <dgm:prSet presAssocID="{444ECBD6-0835-4C78-9C05-13FB973B1E07}" presName="tx1" presStyleLbl="revTx" presStyleIdx="4" presStyleCnt="6"/>
      <dgm:spPr/>
    </dgm:pt>
    <dgm:pt modelId="{6C20DB11-9584-46E4-9B0B-56B6FBB5292B}" type="pres">
      <dgm:prSet presAssocID="{444ECBD6-0835-4C78-9C05-13FB973B1E07}" presName="vert1" presStyleCnt="0"/>
      <dgm:spPr/>
    </dgm:pt>
    <dgm:pt modelId="{3A2465D4-683C-4339-B786-A14EE0D4FB35}" type="pres">
      <dgm:prSet presAssocID="{F7C262F5-9625-4627-8A3E-F17EEE62F671}" presName="thickLine" presStyleLbl="alignNode1" presStyleIdx="5" presStyleCnt="6"/>
      <dgm:spPr/>
    </dgm:pt>
    <dgm:pt modelId="{A8171D32-88A6-4115-A154-B12463485512}" type="pres">
      <dgm:prSet presAssocID="{F7C262F5-9625-4627-8A3E-F17EEE62F671}" presName="horz1" presStyleCnt="0"/>
      <dgm:spPr/>
    </dgm:pt>
    <dgm:pt modelId="{91EE23E4-EA46-44AC-A2D1-12851A896D1E}" type="pres">
      <dgm:prSet presAssocID="{F7C262F5-9625-4627-8A3E-F17EEE62F671}" presName="tx1" presStyleLbl="revTx" presStyleIdx="5" presStyleCnt="6"/>
      <dgm:spPr/>
    </dgm:pt>
    <dgm:pt modelId="{D3C99DD8-190A-4594-A3B9-64F29E79C086}" type="pres">
      <dgm:prSet presAssocID="{F7C262F5-9625-4627-8A3E-F17EEE62F671}" presName="vert1" presStyleCnt="0"/>
      <dgm:spPr/>
    </dgm:pt>
  </dgm:ptLst>
  <dgm:cxnLst>
    <dgm:cxn modelId="{A2333E0A-E689-4A1E-B137-2E72D522DE28}" type="presOf" srcId="{444ECBD6-0835-4C78-9C05-13FB973B1E07}" destId="{BB582330-79C1-40A6-BD6A-549CFA6A8B17}" srcOrd="0" destOrd="0" presId="urn:microsoft.com/office/officeart/2008/layout/LinedList"/>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97E6DD57-B258-415A-863C-2F27C1421376}" type="presOf" srcId="{F50F2DCC-A102-4E00-97C3-6D6A0BC0D9E9}" destId="{A63526FF-76F2-4237-89E1-3D9A21E154D7}" srcOrd="0" destOrd="0" presId="urn:microsoft.com/office/officeart/2008/layout/LinedList"/>
    <dgm:cxn modelId="{3F821478-F423-49C2-9D69-B782B718A96A}" type="presOf" srcId="{4A366A8B-291A-4EFF-8A97-3AA9667AEDDA}" destId="{0C72DFD7-E85B-4FB8-965F-440A1EE1118F}" srcOrd="0" destOrd="0" presId="urn:microsoft.com/office/officeart/2008/layout/LinedList"/>
    <dgm:cxn modelId="{C3775C84-69C9-4014-B1AA-C0E68C8954E2}" srcId="{C1C9D43F-F8FC-46A9-8E55-B02DDB4847CB}" destId="{F7C262F5-9625-4627-8A3E-F17EEE62F671}" srcOrd="5" destOrd="0" parTransId="{9A3ED8ED-A599-4D79-A72A-4D244D4C460C}" sibTransId="{05723D0F-9843-4673-A871-FDBCCFEB564B}"/>
    <dgm:cxn modelId="{331E0290-B745-4F25-9369-C435564A963D}" type="presOf" srcId="{C76841FE-0A50-4ED6-98C6-21D06F3F3F2E}" destId="{F8E53C45-FF6D-4F4F-B76A-1EDDE930FF47}" srcOrd="0" destOrd="0" presId="urn:microsoft.com/office/officeart/2008/layout/LinedList"/>
    <dgm:cxn modelId="{58E22EA5-FF5A-42BF-8651-F676CBE4563D}" srcId="{C1C9D43F-F8FC-46A9-8E55-B02DDB4847CB}" destId="{DCFE9E36-D0DB-4682-84B9-A49482221EBE}" srcOrd="1" destOrd="0" parTransId="{E1285A03-CE12-4011-91C0-A3C04B348568}" sibTransId="{DA7BC028-DAA4-4F76-8353-46EF8E7D47DF}"/>
    <dgm:cxn modelId="{CCAAE1BF-688E-475A-BE69-522D06323732}" srcId="{C1C9D43F-F8FC-46A9-8E55-B02DDB4847CB}" destId="{444ECBD6-0835-4C78-9C05-13FB973B1E07}" srcOrd="4" destOrd="0" parTransId="{81AB6467-0EA3-4112-86C4-F71339867E05}" sibTransId="{81E9339D-4DB2-4BA0-B493-11858B0A7BE6}"/>
    <dgm:cxn modelId="{63FBA3DC-0C5E-472F-B5FF-07B5799787E4}" type="presOf" srcId="{C1C9D43F-F8FC-46A9-8E55-B02DDB4847CB}" destId="{B11352AC-6D0E-4287-B678-D52A5EB10FEC}" srcOrd="0" destOrd="0" presId="urn:microsoft.com/office/officeart/2008/layout/LinedList"/>
    <dgm:cxn modelId="{9EBD2AE1-7603-415D-A938-2D6AE0977109}" srcId="{C1C9D43F-F8FC-46A9-8E55-B02DDB4847CB}" destId="{C76841FE-0A50-4ED6-98C6-21D06F3F3F2E}" srcOrd="0" destOrd="0" parTransId="{48789770-02A8-4A0B-BE29-20C509DD0BE0}" sibTransId="{1E8B355D-F273-4DDC-BC4D-0ED2D3E4CA98}"/>
    <dgm:cxn modelId="{4B3DB3F5-F6CB-4A91-AFCE-B04A78E09A27}" type="presOf" srcId="{F7C262F5-9625-4627-8A3E-F17EEE62F671}" destId="{91EE23E4-EA46-44AC-A2D1-12851A896D1E}" srcOrd="0" destOrd="0" presId="urn:microsoft.com/office/officeart/2008/layout/LinedList"/>
    <dgm:cxn modelId="{025862F6-3A6E-4E37-8568-054308522C10}" type="presOf" srcId="{DCFE9E36-D0DB-4682-84B9-A49482221EBE}" destId="{18C7416A-0911-4FDD-AB02-5D4AE737C633}" srcOrd="0" destOrd="0" presId="urn:microsoft.com/office/officeart/2008/layout/LinedList"/>
    <dgm:cxn modelId="{25723EC4-E047-4F7E-A67B-A92CB078179C}" type="presParOf" srcId="{B11352AC-6D0E-4287-B678-D52A5EB10FEC}" destId="{27DD956D-F397-4C9F-AF77-DCF4F8F9AE48}" srcOrd="0" destOrd="0" presId="urn:microsoft.com/office/officeart/2008/layout/LinedList"/>
    <dgm:cxn modelId="{82CEB7CF-6487-4DDE-BE83-275012ABD9C3}" type="presParOf" srcId="{B11352AC-6D0E-4287-B678-D52A5EB10FEC}" destId="{42F89EFF-3BDF-49AA-9F5A-BF2E3B26C29B}" srcOrd="1" destOrd="0" presId="urn:microsoft.com/office/officeart/2008/layout/LinedList"/>
    <dgm:cxn modelId="{D4B45551-150F-49FB-BF77-5256251F5122}" type="presParOf" srcId="{42F89EFF-3BDF-49AA-9F5A-BF2E3B26C29B}" destId="{F8E53C45-FF6D-4F4F-B76A-1EDDE930FF47}" srcOrd="0" destOrd="0" presId="urn:microsoft.com/office/officeart/2008/layout/LinedList"/>
    <dgm:cxn modelId="{B498A0A6-D497-48D3-9125-FEBB1C81F2D7}" type="presParOf" srcId="{42F89EFF-3BDF-49AA-9F5A-BF2E3B26C29B}" destId="{40D94BE7-F544-4B3F-A2EE-72A7FF08478B}" srcOrd="1" destOrd="0" presId="urn:microsoft.com/office/officeart/2008/layout/LinedList"/>
    <dgm:cxn modelId="{89C7D570-EFC9-48D8-85E6-B177890F014E}" type="presParOf" srcId="{B11352AC-6D0E-4287-B678-D52A5EB10FEC}" destId="{5EC9F8E5-F458-4A73-8F1C-72F014845B3F}" srcOrd="2" destOrd="0" presId="urn:microsoft.com/office/officeart/2008/layout/LinedList"/>
    <dgm:cxn modelId="{9506E1BF-1448-498B-93F8-0AD339C48C52}" type="presParOf" srcId="{B11352AC-6D0E-4287-B678-D52A5EB10FEC}" destId="{41C7B287-B028-4E77-B347-12C851DD0E40}" srcOrd="3" destOrd="0" presId="urn:microsoft.com/office/officeart/2008/layout/LinedList"/>
    <dgm:cxn modelId="{4DFCD470-8F41-4216-8680-090A69A01467}" type="presParOf" srcId="{41C7B287-B028-4E77-B347-12C851DD0E40}" destId="{18C7416A-0911-4FDD-AB02-5D4AE737C633}" srcOrd="0" destOrd="0" presId="urn:microsoft.com/office/officeart/2008/layout/LinedList"/>
    <dgm:cxn modelId="{69F71614-A813-40FF-9259-AB4D8AED0EBF}" type="presParOf" srcId="{41C7B287-B028-4E77-B347-12C851DD0E40}" destId="{3A4B1000-96F8-4BC6-930D-E9C3FADE3CA9}" srcOrd="1" destOrd="0" presId="urn:microsoft.com/office/officeart/2008/layout/LinedList"/>
    <dgm:cxn modelId="{038DFE90-01E8-46B6-AA80-C2CED03AD779}" type="presParOf" srcId="{B11352AC-6D0E-4287-B678-D52A5EB10FEC}" destId="{8AFFDF53-5784-43E5-8AFC-B90D2D618036}" srcOrd="4" destOrd="0" presId="urn:microsoft.com/office/officeart/2008/layout/LinedList"/>
    <dgm:cxn modelId="{8AC36A6C-25C8-4D55-AE5B-5E92FA42FEF6}" type="presParOf" srcId="{B11352AC-6D0E-4287-B678-D52A5EB10FEC}" destId="{C9B45FBA-A7D6-4DBF-826E-FA8FF70CD8A5}" srcOrd="5" destOrd="0" presId="urn:microsoft.com/office/officeart/2008/layout/LinedList"/>
    <dgm:cxn modelId="{F0369DD4-DE81-49FD-9097-2BA29D7B87A1}" type="presParOf" srcId="{C9B45FBA-A7D6-4DBF-826E-FA8FF70CD8A5}" destId="{A63526FF-76F2-4237-89E1-3D9A21E154D7}" srcOrd="0" destOrd="0" presId="urn:microsoft.com/office/officeart/2008/layout/LinedList"/>
    <dgm:cxn modelId="{B3DEA3A5-EA44-4B23-8048-D0B3A5F6245B}" type="presParOf" srcId="{C9B45FBA-A7D6-4DBF-826E-FA8FF70CD8A5}" destId="{5243B988-163F-46E1-8B67-506513B8BB85}" srcOrd="1" destOrd="0" presId="urn:microsoft.com/office/officeart/2008/layout/LinedList"/>
    <dgm:cxn modelId="{89F52274-9743-4C03-9751-3123BC4B5995}" type="presParOf" srcId="{B11352AC-6D0E-4287-B678-D52A5EB10FEC}" destId="{255B8CBE-D6F0-4B55-8E01-760CAF3469ED}" srcOrd="6" destOrd="0" presId="urn:microsoft.com/office/officeart/2008/layout/LinedList"/>
    <dgm:cxn modelId="{29EAE504-CD5D-4784-9F1C-595ACE164E73}" type="presParOf" srcId="{B11352AC-6D0E-4287-B678-D52A5EB10FEC}" destId="{F4AED5C4-208D-4331-92F7-6FF61F59738F}" srcOrd="7" destOrd="0" presId="urn:microsoft.com/office/officeart/2008/layout/LinedList"/>
    <dgm:cxn modelId="{5D3646D9-6ECD-4D52-A802-A0B4CFE12027}" type="presParOf" srcId="{F4AED5C4-208D-4331-92F7-6FF61F59738F}" destId="{0C72DFD7-E85B-4FB8-965F-440A1EE1118F}" srcOrd="0" destOrd="0" presId="urn:microsoft.com/office/officeart/2008/layout/LinedList"/>
    <dgm:cxn modelId="{B5C1A32D-46B9-47C8-9BAD-41154A9C1BF4}" type="presParOf" srcId="{F4AED5C4-208D-4331-92F7-6FF61F59738F}" destId="{B236A70C-AF14-4559-9E26-2110993CBC6C}" srcOrd="1" destOrd="0" presId="urn:microsoft.com/office/officeart/2008/layout/LinedList"/>
    <dgm:cxn modelId="{EDCCD82A-AF9F-4114-82D5-C145EA5B5C42}" type="presParOf" srcId="{B11352AC-6D0E-4287-B678-D52A5EB10FEC}" destId="{5D3888AC-5759-45EB-A598-7BD7D78F5F5F}" srcOrd="8" destOrd="0" presId="urn:microsoft.com/office/officeart/2008/layout/LinedList"/>
    <dgm:cxn modelId="{59E78E6F-A92F-4F7F-8710-A6877A400FAE}" type="presParOf" srcId="{B11352AC-6D0E-4287-B678-D52A5EB10FEC}" destId="{02C0F4AB-33C3-4CD1-B3D6-84115EA1CCE6}" srcOrd="9" destOrd="0" presId="urn:microsoft.com/office/officeart/2008/layout/LinedList"/>
    <dgm:cxn modelId="{EABC2892-55BC-4965-A695-14B18EFF0130}" type="presParOf" srcId="{02C0F4AB-33C3-4CD1-B3D6-84115EA1CCE6}" destId="{BB582330-79C1-40A6-BD6A-549CFA6A8B17}" srcOrd="0" destOrd="0" presId="urn:microsoft.com/office/officeart/2008/layout/LinedList"/>
    <dgm:cxn modelId="{988B9324-FF04-4026-A398-BC44FB2AF09D}" type="presParOf" srcId="{02C0F4AB-33C3-4CD1-B3D6-84115EA1CCE6}" destId="{6C20DB11-9584-46E4-9B0B-56B6FBB5292B}" srcOrd="1" destOrd="0" presId="urn:microsoft.com/office/officeart/2008/layout/LinedList"/>
    <dgm:cxn modelId="{78C711CA-9EA6-42AD-971E-AB3C36D51275}" type="presParOf" srcId="{B11352AC-6D0E-4287-B678-D52A5EB10FEC}" destId="{3A2465D4-683C-4339-B786-A14EE0D4FB35}" srcOrd="10" destOrd="0" presId="urn:microsoft.com/office/officeart/2008/layout/LinedList"/>
    <dgm:cxn modelId="{C0C7B4C7-0B04-4B8A-BCDB-60B1BFAFEB91}" type="presParOf" srcId="{B11352AC-6D0E-4287-B678-D52A5EB10FEC}" destId="{A8171D32-88A6-4115-A154-B12463485512}" srcOrd="11" destOrd="0" presId="urn:microsoft.com/office/officeart/2008/layout/LinedList"/>
    <dgm:cxn modelId="{11395356-4D65-490A-A273-979BE564AA86}" type="presParOf" srcId="{A8171D32-88A6-4115-A154-B12463485512}" destId="{91EE23E4-EA46-44AC-A2D1-12851A896D1E}" srcOrd="0" destOrd="0" presId="urn:microsoft.com/office/officeart/2008/layout/LinedList"/>
    <dgm:cxn modelId="{C1350208-B3BA-4623-8B78-FF81C2B8DD4B}" type="presParOf" srcId="{A8171D32-88A6-4115-A154-B12463485512}" destId="{D3C99DD8-190A-4594-A3B9-64F29E79C08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dirty="0">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dirty="0">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dirty="0">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dirty="0">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dirty="0">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dirty="0">
            <a:effectLst>
              <a:outerShdw blurRad="50800" dist="38100" dir="2700000" algn="tl" rotWithShape="0">
                <a:schemeClr val="tx1">
                  <a:alpha val="50000"/>
                </a:schemeClr>
              </a:outerShdw>
            </a:effectLst>
            <a:latin typeface="Arial Black" panose="020B0A04020102020204" pitchFamily="34" charset="0"/>
          </a:endParaRPr>
        </a:p>
        <a:p>
          <a:r>
            <a:rPr lang="en-US" b="1" dirty="0">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dirty="0">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dirty="0">
              <a:effectLst>
                <a:outerShdw blurRad="50800" dist="38100" dir="2700000" algn="tl" rotWithShape="0">
                  <a:schemeClr val="tx1">
                    <a:alpha val="50000"/>
                  </a:schemeClr>
                </a:outerShdw>
              </a:effectLst>
              <a:latin typeface="Arial Black" panose="020B0A04020102020204" pitchFamily="34" charset="0"/>
            </a:rPr>
            <a:t>Suspension</a:t>
          </a:r>
          <a:endParaRPr lang="ru-RU" b="1" dirty="0">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dirty="0">
              <a:effectLst>
                <a:outerShdw blurRad="50800" dist="38100" dir="2700000" algn="tl" rotWithShape="0">
                  <a:schemeClr val="tx1">
                    <a:alpha val="50000"/>
                  </a:schemeClr>
                </a:outerShdw>
              </a:effectLst>
              <a:latin typeface="Arial Black" panose="020B0A04020102020204" pitchFamily="34" charset="0"/>
            </a:rPr>
            <a:t> 2 Day Suspension</a:t>
          </a:r>
          <a:endParaRPr lang="ru-RU" b="1" dirty="0">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dirty="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dirty="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dirty="0">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dirty="0">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dirty="0">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dirty="0">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dirty="0">
              <a:solidFill>
                <a:schemeClr val="tx1"/>
              </a:solidFill>
            </a:rPr>
            <a:t>Saturday Detention. 9:30am to 12:30pm</a:t>
          </a:r>
        </a:p>
        <a:p>
          <a:pPr>
            <a:lnSpc>
              <a:spcPts val="1500"/>
            </a:lnSpc>
          </a:pPr>
          <a:endParaRPr lang="en-US" sz="1800" b="1" dirty="0">
            <a:solidFill>
              <a:schemeClr val="tx1"/>
            </a:solidFill>
          </a:endParaRPr>
        </a:p>
        <a:p>
          <a:pPr>
            <a:lnSpc>
              <a:spcPts val="1500"/>
            </a:lnSpc>
          </a:pPr>
          <a:r>
            <a:rPr lang="en-US" sz="1100" b="0" i="1" dirty="0">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dirty="0">
            <a:effectLst>
              <a:outerShdw blurRad="50800" dist="38100" dir="2700000" algn="tl" rotWithShape="0">
                <a:schemeClr val="tx1">
                  <a:alpha val="50000"/>
                </a:schemeClr>
              </a:outerShdw>
            </a:effectLst>
            <a:latin typeface="Arial Black" panose="020B0A04020102020204" pitchFamily="34" charset="0"/>
          </a:endParaRPr>
        </a:p>
        <a:p>
          <a:r>
            <a:rPr lang="en-US" b="1" dirty="0">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dirty="0">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dirty="0">
              <a:effectLst>
                <a:outerShdw blurRad="50800" dist="38100" dir="2700000" algn="tl" rotWithShape="0">
                  <a:schemeClr val="tx1">
                    <a:alpha val="50000"/>
                  </a:schemeClr>
                </a:outerShdw>
              </a:effectLst>
              <a:latin typeface="Arial Black" panose="020B0A04020102020204" pitchFamily="34" charset="0"/>
            </a:rPr>
            <a:t>Suspension</a:t>
          </a:r>
          <a:endParaRPr lang="ru-RU" b="1" dirty="0">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dirty="0">
              <a:effectLst>
                <a:outerShdw blurRad="50800" dist="38100" dir="2700000" algn="tl" rotWithShape="0">
                  <a:schemeClr val="tx1">
                    <a:alpha val="50000"/>
                  </a:schemeClr>
                </a:outerShdw>
              </a:effectLst>
              <a:latin typeface="Arial Black" panose="020B0A04020102020204" pitchFamily="34" charset="0"/>
            </a:rPr>
            <a:t> 2 Day Suspension</a:t>
          </a:r>
          <a:endParaRPr lang="ru-RU" b="1" dirty="0">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dirty="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dirty="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D956D-F397-4C9F-AF77-DCF4F8F9AE48}">
      <dsp:nvSpPr>
        <dsp:cNvPr id="0" name=""/>
        <dsp:cNvSpPr/>
      </dsp:nvSpPr>
      <dsp:spPr>
        <a:xfrm>
          <a:off x="0" y="250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53C45-FF6D-4F4F-B76A-1EDDE930FF47}">
      <dsp:nvSpPr>
        <dsp:cNvPr id="0" name=""/>
        <dsp:cNvSpPr/>
      </dsp:nvSpPr>
      <dsp:spPr>
        <a:xfrm>
          <a:off x="0" y="2505"/>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1</a:t>
          </a:r>
          <a:r>
            <a:rPr lang="en-US" sz="3400" b="1" kern="1200" baseline="30000"/>
            <a:t>st</a:t>
          </a:r>
          <a:r>
            <a:rPr lang="en-US" sz="3400" b="1" kern="1200"/>
            <a:t> Violation – Detention  </a:t>
          </a:r>
          <a:endParaRPr lang="en-US" sz="3400" kern="1200"/>
        </a:p>
      </dsp:txBody>
      <dsp:txXfrm>
        <a:off x="0" y="2505"/>
        <a:ext cx="10515600" cy="854336"/>
      </dsp:txXfrm>
    </dsp:sp>
    <dsp:sp modelId="{5EC9F8E5-F458-4A73-8F1C-72F014845B3F}">
      <dsp:nvSpPr>
        <dsp:cNvPr id="0" name=""/>
        <dsp:cNvSpPr/>
      </dsp:nvSpPr>
      <dsp:spPr>
        <a:xfrm>
          <a:off x="0" y="8568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C7416A-0911-4FDD-AB02-5D4AE737C633}">
      <dsp:nvSpPr>
        <dsp:cNvPr id="0" name=""/>
        <dsp:cNvSpPr/>
      </dsp:nvSpPr>
      <dsp:spPr>
        <a:xfrm>
          <a:off x="0" y="856841"/>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Parent notification submit phone to main office</a:t>
          </a:r>
        </a:p>
      </dsp:txBody>
      <dsp:txXfrm>
        <a:off x="0" y="856841"/>
        <a:ext cx="10515600" cy="854336"/>
      </dsp:txXfrm>
    </dsp:sp>
    <dsp:sp modelId="{8AFFDF53-5784-43E5-8AFC-B90D2D618036}">
      <dsp:nvSpPr>
        <dsp:cNvPr id="0" name=""/>
        <dsp:cNvSpPr/>
      </dsp:nvSpPr>
      <dsp:spPr>
        <a:xfrm>
          <a:off x="0" y="171117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3526FF-76F2-4237-89E1-3D9A21E154D7}">
      <dsp:nvSpPr>
        <dsp:cNvPr id="0" name=""/>
        <dsp:cNvSpPr/>
      </dsp:nvSpPr>
      <dsp:spPr>
        <a:xfrm>
          <a:off x="0" y="1711178"/>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2nd Violation – Saturday Detention</a:t>
          </a:r>
          <a:endParaRPr lang="en-US" sz="3400" kern="1200"/>
        </a:p>
      </dsp:txBody>
      <dsp:txXfrm>
        <a:off x="0" y="1711178"/>
        <a:ext cx="10515600" cy="854336"/>
      </dsp:txXfrm>
    </dsp:sp>
    <dsp:sp modelId="{255B8CBE-D6F0-4B55-8E01-760CAF3469ED}">
      <dsp:nvSpPr>
        <dsp:cNvPr id="0" name=""/>
        <dsp:cNvSpPr/>
      </dsp:nvSpPr>
      <dsp:spPr>
        <a:xfrm>
          <a:off x="0" y="256551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72DFD7-E85B-4FB8-965F-440A1EE1118F}">
      <dsp:nvSpPr>
        <dsp:cNvPr id="0" name=""/>
        <dsp:cNvSpPr/>
      </dsp:nvSpPr>
      <dsp:spPr>
        <a:xfrm>
          <a:off x="0" y="2565514"/>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Parent notification submit phone to administration</a:t>
          </a:r>
        </a:p>
      </dsp:txBody>
      <dsp:txXfrm>
        <a:off x="0" y="2565514"/>
        <a:ext cx="10515600" cy="854336"/>
      </dsp:txXfrm>
    </dsp:sp>
    <dsp:sp modelId="{5D3888AC-5759-45EB-A598-7BD7D78F5F5F}">
      <dsp:nvSpPr>
        <dsp:cNvPr id="0" name=""/>
        <dsp:cNvSpPr/>
      </dsp:nvSpPr>
      <dsp:spPr>
        <a:xfrm>
          <a:off x="0" y="341985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582330-79C1-40A6-BD6A-549CFA6A8B17}">
      <dsp:nvSpPr>
        <dsp:cNvPr id="0" name=""/>
        <dsp:cNvSpPr/>
      </dsp:nvSpPr>
      <dsp:spPr>
        <a:xfrm>
          <a:off x="0" y="3419850"/>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3</a:t>
          </a:r>
          <a:r>
            <a:rPr lang="en-US" sz="3400" b="1" kern="1200" baseline="30000" dirty="0"/>
            <a:t>rd</a:t>
          </a:r>
          <a:r>
            <a:rPr lang="en-US" sz="3400" b="1" kern="1200" dirty="0"/>
            <a:t> Violation – Referral Suspension &amp; Behavior Probation</a:t>
          </a:r>
          <a:endParaRPr lang="en-US" sz="3400" kern="1200" dirty="0"/>
        </a:p>
      </dsp:txBody>
      <dsp:txXfrm>
        <a:off x="0" y="3419850"/>
        <a:ext cx="10515600" cy="854336"/>
      </dsp:txXfrm>
    </dsp:sp>
    <dsp:sp modelId="{3A2465D4-683C-4339-B786-A14EE0D4FB35}">
      <dsp:nvSpPr>
        <dsp:cNvPr id="0" name=""/>
        <dsp:cNvSpPr/>
      </dsp:nvSpPr>
      <dsp:spPr>
        <a:xfrm>
          <a:off x="0" y="427418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EE23E4-EA46-44AC-A2D1-12851A896D1E}">
      <dsp:nvSpPr>
        <dsp:cNvPr id="0" name=""/>
        <dsp:cNvSpPr/>
      </dsp:nvSpPr>
      <dsp:spPr>
        <a:xfrm>
          <a:off x="0" y="4274187"/>
          <a:ext cx="10515600" cy="854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Device must be picked up by a legal guardian</a:t>
          </a:r>
        </a:p>
      </dsp:txBody>
      <dsp:txXfrm>
        <a:off x="0" y="4274187"/>
        <a:ext cx="10515600" cy="8543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dirty="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dirty="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dirty="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dirty="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dirty="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dirty="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dirty="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dirty="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dirty="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dirty="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dirty="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dirty="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dirty="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dirty="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dirty="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dirty="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dirty="0">
            <a:solidFill>
              <a:schemeClr val="tx1"/>
            </a:solidFill>
          </a:endParaRPr>
        </a:p>
        <a:p>
          <a:pPr marL="0" lvl="0" indent="0" algn="l" defTabSz="800100">
            <a:lnSpc>
              <a:spcPts val="1500"/>
            </a:lnSpc>
            <a:spcBef>
              <a:spcPct val="0"/>
            </a:spcBef>
            <a:spcAft>
              <a:spcPct val="35000"/>
            </a:spcAft>
            <a:buNone/>
          </a:pPr>
          <a:r>
            <a:rPr lang="en-US" sz="1100" b="0" i="1" kern="1200" dirty="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dirty="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dirty="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dirty="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dirty="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dirty="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dirty="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1181100" y="696913"/>
            <a:ext cx="4648200" cy="3486150"/>
          </a:xfrm>
          <a:prstGeom prst="rect">
            <a:avLst/>
          </a:prstGeom>
        </p:spPr>
        <p:txBody>
          <a:bodyPr/>
          <a:lstStyle/>
          <a:p>
            <a:endParaRPr/>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Tree>
    <p:extLst>
      <p:ext uri="{BB962C8B-B14F-4D97-AF65-F5344CB8AC3E}">
        <p14:creationId xmlns:p14="http://schemas.microsoft.com/office/powerpoint/2010/main" val="1664122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9" name="Graphic 10">
            <a:extLst>
              <a:ext uri="{FF2B5EF4-FFF2-40B4-BE49-F238E27FC236}">
                <a16:creationId xmlns:a16="http://schemas.microsoft.com/office/drawing/2014/main" id="{700F5C96-E2D7-4D19-99B6-D56001B8D3D4}"/>
              </a:ext>
              <a:ext uri="{C183D7F6-B498-43B3-948B-1728B52AA6E4}">
                <adec:decorative xmlns:adec="http://schemas.microsoft.com/office/drawing/2017/decorative" val="1"/>
              </a:ext>
            </a:extLst>
          </p:cNvPr>
          <p:cNvSpPr/>
          <p:nvPr userDrawn="1"/>
        </p:nvSpPr>
        <p:spPr>
          <a:xfrm rot="2700000">
            <a:off x="10891156" y="241085"/>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0" name="Oval 9">
            <a:extLst>
              <a:ext uri="{FF2B5EF4-FFF2-40B4-BE49-F238E27FC236}">
                <a16:creationId xmlns:a16="http://schemas.microsoft.com/office/drawing/2014/main" id="{C3AFF211-012D-43E4-B59F-BAFA07FEE0EF}"/>
              </a:ext>
              <a:ext uri="{C183D7F6-B498-43B3-948B-1728B52AA6E4}">
                <adec:decorative xmlns:adec="http://schemas.microsoft.com/office/drawing/2017/decorative" val="1"/>
              </a:ext>
            </a:extLst>
          </p:cNvPr>
          <p:cNvSpPr/>
          <p:nvPr userDrawn="1"/>
        </p:nvSpPr>
        <p:spPr>
          <a:xfrm rot="10800000">
            <a:off x="10734076" y="1394142"/>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p:nvSpPr>
          <p:cNvPr id="11" name="Title 1">
            <a:extLst>
              <a:ext uri="{FF2B5EF4-FFF2-40B4-BE49-F238E27FC236}">
                <a16:creationId xmlns:a16="http://schemas.microsoft.com/office/drawing/2014/main" id="{6525CA5D-5FF0-4FEA-A2FC-2239486D981A}"/>
              </a:ext>
            </a:extLst>
          </p:cNvPr>
          <p:cNvSpPr>
            <a:spLocks noGrp="1"/>
          </p:cNvSpPr>
          <p:nvPr>
            <p:ph type="title"/>
          </p:nvPr>
        </p:nvSpPr>
        <p:spPr>
          <a:xfrm>
            <a:off x="457199" y="566490"/>
            <a:ext cx="11238347" cy="1502704"/>
          </a:xfrm>
        </p:spPr>
        <p:txBody>
          <a:bodyPr anchor="ctr">
            <a:normAutofit/>
          </a:bodyPr>
          <a:lstStyle/>
          <a:p>
            <a:r>
              <a:rPr lang="en-US">
                <a:cs typeface="Segoe UI" panose="020B0502040204020203" pitchFamily="34" charset="0"/>
              </a:rPr>
              <a:t>Click to edit Master title style</a:t>
            </a:r>
            <a:endParaRPr lang="en-US" dirty="0">
              <a:cs typeface="Segoe UI" panose="020B0502040204020203" pitchFamily="34" charset="0"/>
            </a:endParaRPr>
          </a:p>
        </p:txBody>
      </p:sp>
      <p:sp>
        <p:nvSpPr>
          <p:cNvPr id="3" name="Content Placeholder 2">
            <a:extLst>
              <a:ext uri="{FF2B5EF4-FFF2-40B4-BE49-F238E27FC236}">
                <a16:creationId xmlns:a16="http://schemas.microsoft.com/office/drawing/2014/main" id="{A3976CE4-35AA-4B7D-B1D9-AFEC56F1F97C}"/>
              </a:ext>
            </a:extLst>
          </p:cNvPr>
          <p:cNvSpPr>
            <a:spLocks noGrp="1"/>
          </p:cNvSpPr>
          <p:nvPr>
            <p:ph sz="quarter" idx="14" hasCustomPrompt="1"/>
          </p:nvPr>
        </p:nvSpPr>
        <p:spPr>
          <a:xfrm>
            <a:off x="457201" y="2286000"/>
            <a:ext cx="5435600" cy="4005263"/>
          </a:xfrm>
        </p:spPr>
        <p:txBody>
          <a:bodyPr>
            <a:normAutofit/>
          </a:bodyPr>
          <a:lstStyle>
            <a:lvl1pPr marL="0" indent="0">
              <a:lnSpc>
                <a:spcPct val="100000"/>
              </a:lnSpc>
              <a:spcBef>
                <a:spcPts val="1000"/>
              </a:spcBef>
              <a:buNone/>
              <a:defRPr sz="1800" baseline="0"/>
            </a:lvl1pPr>
            <a:lvl2pPr marL="457200" indent="0">
              <a:lnSpc>
                <a:spcPct val="100000"/>
              </a:lnSpc>
              <a:spcBef>
                <a:spcPts val="1000"/>
              </a:spcBef>
              <a:buNone/>
              <a:defRPr/>
            </a:lvl2pPr>
            <a:lvl3pPr marL="914400" indent="0">
              <a:lnSpc>
                <a:spcPct val="100000"/>
              </a:lnSpc>
              <a:spcBef>
                <a:spcPts val="1000"/>
              </a:spcBef>
              <a:buNone/>
              <a:defRPr/>
            </a:lvl3pPr>
            <a:lvl4pPr marL="1371600" indent="0">
              <a:lnSpc>
                <a:spcPct val="100000"/>
              </a:lnSpc>
              <a:spcBef>
                <a:spcPts val="1000"/>
              </a:spcBef>
              <a:buNone/>
              <a:defRPr/>
            </a:lvl4pPr>
            <a:lvl5pPr marL="1828800" indent="0">
              <a:lnSpc>
                <a:spcPct val="100000"/>
              </a:lnSpc>
              <a:spcBef>
                <a:spcPts val="1000"/>
              </a:spcBef>
              <a:buNone/>
              <a:defRPr/>
            </a:lvl5pPr>
          </a:lstStyle>
          <a:p>
            <a:pPr lvl="0"/>
            <a:r>
              <a:rPr lang="en-US" dirty="0"/>
              <a:t>Object</a:t>
            </a:r>
          </a:p>
        </p:txBody>
      </p:sp>
      <p:sp>
        <p:nvSpPr>
          <p:cNvPr id="20" name="Picture Placeholder 18">
            <a:extLst>
              <a:ext uri="{FF2B5EF4-FFF2-40B4-BE49-F238E27FC236}">
                <a16:creationId xmlns:a16="http://schemas.microsoft.com/office/drawing/2014/main" id="{CA50A35E-7645-4F70-8ADA-229A6593E79D}"/>
              </a:ext>
            </a:extLst>
          </p:cNvPr>
          <p:cNvSpPr>
            <a:spLocks noGrp="1"/>
          </p:cNvSpPr>
          <p:nvPr>
            <p:ph type="pic" sz="quarter" idx="13" hasCustomPrompt="1"/>
          </p:nvPr>
        </p:nvSpPr>
        <p:spPr>
          <a:xfrm>
            <a:off x="6207125" y="2286000"/>
            <a:ext cx="5435600" cy="4038600"/>
          </a:xfrm>
        </p:spPr>
        <p:txBody>
          <a:bodyPr>
            <a:normAutofit/>
          </a:bodyPr>
          <a:lstStyle>
            <a:lvl1pPr marL="0" indent="0" algn="ctr">
              <a:buNone/>
              <a:defRPr sz="2000"/>
            </a:lvl1pPr>
          </a:lstStyle>
          <a:p>
            <a:r>
              <a:rPr lang="en-US" dirty="0"/>
              <a:t>Insert photo here</a:t>
            </a:r>
          </a:p>
        </p:txBody>
      </p:sp>
      <p:sp>
        <p:nvSpPr>
          <p:cNvPr id="15" name="Date Placeholder 4">
            <a:extLst>
              <a:ext uri="{FF2B5EF4-FFF2-40B4-BE49-F238E27FC236}">
                <a16:creationId xmlns:a16="http://schemas.microsoft.com/office/drawing/2014/main" id="{0190A104-68BF-4430-B596-8DF4AAFD6BA4}"/>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6" name="Footer Placeholder 5">
            <a:extLst>
              <a:ext uri="{FF2B5EF4-FFF2-40B4-BE49-F238E27FC236}">
                <a16:creationId xmlns:a16="http://schemas.microsoft.com/office/drawing/2014/main" id="{8CCC4275-F340-400B-8C07-11B2A7B22D7D}"/>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17" name="Slide Number Placeholder 6">
            <a:extLst>
              <a:ext uri="{FF2B5EF4-FFF2-40B4-BE49-F238E27FC236}">
                <a16:creationId xmlns:a16="http://schemas.microsoft.com/office/drawing/2014/main" id="{9C38366E-8B47-475F-9F64-91C075E2FE0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21903040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DE94BA-93DF-4A00-A48C-185D23B2FF6B}"/>
              </a:ext>
            </a:extLst>
          </p:cNvPr>
          <p:cNvSpPr>
            <a:spLocks noGrp="1"/>
          </p:cNvSpPr>
          <p:nvPr>
            <p:ph type="ctrTitle"/>
          </p:nvPr>
        </p:nvSpPr>
        <p:spPr>
          <a:xfrm>
            <a:off x="5430848" y="728905"/>
            <a:ext cx="5922952" cy="3184274"/>
          </a:xfrm>
        </p:spPr>
        <p:txBody>
          <a:bodyPr anchor="b">
            <a:normAutofit/>
          </a:bodyPr>
          <a:lstStyle/>
          <a:p>
            <a:pPr algn="l"/>
            <a:r>
              <a:rPr lang="en-US" sz="5400"/>
              <a:t>Click to edit Master title style</a:t>
            </a:r>
            <a:endParaRPr lang="en-US" sz="5400" dirty="0"/>
          </a:p>
        </p:txBody>
      </p:sp>
      <p:sp>
        <p:nvSpPr>
          <p:cNvPr id="11" name="Subtitle 2">
            <a:extLst>
              <a:ext uri="{FF2B5EF4-FFF2-40B4-BE49-F238E27FC236}">
                <a16:creationId xmlns:a16="http://schemas.microsoft.com/office/drawing/2014/main" id="{4DBB12C2-98A6-4E7C-8122-E2EE21BFC7E7}"/>
              </a:ext>
            </a:extLst>
          </p:cNvPr>
          <p:cNvSpPr>
            <a:spLocks noGrp="1"/>
          </p:cNvSpPr>
          <p:nvPr>
            <p:ph type="subTitle" idx="1"/>
          </p:nvPr>
        </p:nvSpPr>
        <p:spPr>
          <a:xfrm>
            <a:off x="5397967" y="4072044"/>
            <a:ext cx="5942079" cy="1495379"/>
          </a:xfrm>
        </p:spPr>
        <p:txBody>
          <a:bodyPr/>
          <a:lstStyle>
            <a:lvl1pPr marL="0" indent="0">
              <a:buClr>
                <a:schemeClr val="accent6"/>
              </a:buClr>
              <a:buNone/>
              <a:defRPr/>
            </a:lvl1pPr>
          </a:lstStyle>
          <a:p>
            <a:pPr algn="l"/>
            <a:r>
              <a:rPr lang="en-US"/>
              <a:t>Click to edit Master subtitle style</a:t>
            </a:r>
            <a:endParaRPr lang="en-US" dirty="0"/>
          </a:p>
        </p:txBody>
      </p:sp>
      <p:sp>
        <p:nvSpPr>
          <p:cNvPr id="18" name="Date Placeholder 10">
            <a:extLst>
              <a:ext uri="{FF2B5EF4-FFF2-40B4-BE49-F238E27FC236}">
                <a16:creationId xmlns:a16="http://schemas.microsoft.com/office/drawing/2014/main" id="{AC49D1E9-8FDA-48E9-88F2-80DF0F22B64A}"/>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9" name="Footer Placeholder 11">
            <a:extLst>
              <a:ext uri="{FF2B5EF4-FFF2-40B4-BE49-F238E27FC236}">
                <a16:creationId xmlns:a16="http://schemas.microsoft.com/office/drawing/2014/main" id="{C4FC0EA3-7981-40EF-88D1-1AAF5E60F28B}"/>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20" name="Slide Number Placeholder 12">
            <a:extLst>
              <a:ext uri="{FF2B5EF4-FFF2-40B4-BE49-F238E27FC236}">
                <a16:creationId xmlns:a16="http://schemas.microsoft.com/office/drawing/2014/main" id="{E6BA146E-DA8D-460D-962E-8D54A903DF6D}"/>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
        <p:nvSpPr>
          <p:cNvPr id="16" name="Picture Placeholder 15">
            <a:extLst>
              <a:ext uri="{FF2B5EF4-FFF2-40B4-BE49-F238E27FC236}">
                <a16:creationId xmlns:a16="http://schemas.microsoft.com/office/drawing/2014/main" id="{3D93F340-CFEF-4E87-A7A5-E9177B914DB5}"/>
              </a:ext>
            </a:extLst>
          </p:cNvPr>
          <p:cNvSpPr>
            <a:spLocks noGrp="1"/>
          </p:cNvSpPr>
          <p:nvPr>
            <p:ph type="pic" sz="quarter" idx="13" hasCustomPrompt="1"/>
          </p:nvPr>
        </p:nvSpPr>
        <p:spPr>
          <a:xfrm>
            <a:off x="679450" y="574675"/>
            <a:ext cx="4311650" cy="2820988"/>
          </a:xfrm>
          <a:custGeom>
            <a:avLst/>
            <a:gdLst>
              <a:gd name="connsiteX0" fmla="*/ 337233 w 4311650"/>
              <a:gd name="connsiteY0" fmla="*/ 0 h 2820988"/>
              <a:gd name="connsiteX1" fmla="*/ 1035594 w 4311650"/>
              <a:gd name="connsiteY1" fmla="*/ 0 h 2820988"/>
              <a:gd name="connsiteX2" fmla="*/ 1035443 w 4311650"/>
              <a:gd name="connsiteY2" fmla="*/ 749 h 2820988"/>
              <a:gd name="connsiteX3" fmla="*/ 1209844 w 4311650"/>
              <a:gd name="connsiteY3" fmla="*/ 175150 h 2820988"/>
              <a:gd name="connsiteX4" fmla="*/ 1384245 w 4311650"/>
              <a:gd name="connsiteY4" fmla="*/ 749 h 2820988"/>
              <a:gd name="connsiteX5" fmla="*/ 1384094 w 4311650"/>
              <a:gd name="connsiteY5" fmla="*/ 0 h 2820988"/>
              <a:gd name="connsiteX6" fmla="*/ 4311650 w 4311650"/>
              <a:gd name="connsiteY6" fmla="*/ 0 h 2820988"/>
              <a:gd name="connsiteX7" fmla="*/ 4311650 w 4311650"/>
              <a:gd name="connsiteY7" fmla="*/ 2820988 h 2820988"/>
              <a:gd name="connsiteX8" fmla="*/ 0 w 4311650"/>
              <a:gd name="connsiteY8" fmla="*/ 2820988 h 2820988"/>
              <a:gd name="connsiteX9" fmla="*/ 0 w 4311650"/>
              <a:gd name="connsiteY9" fmla="*/ 337233 h 2820988"/>
              <a:gd name="connsiteX10" fmla="*/ 100372 w 4311650"/>
              <a:gd name="connsiteY10" fmla="*/ 236861 h 2820988"/>
              <a:gd name="connsiteX11" fmla="*/ 328865 w 4311650"/>
              <a:gd name="connsiteY11" fmla="*/ 465355 h 2820988"/>
              <a:gd name="connsiteX12" fmla="*/ 459438 w 4311650"/>
              <a:gd name="connsiteY12" fmla="*/ 465355 h 2820988"/>
              <a:gd name="connsiteX13" fmla="*/ 459438 w 4311650"/>
              <a:gd name="connsiteY13" fmla="*/ 334783 h 2820988"/>
              <a:gd name="connsiteX14" fmla="*/ 230944 w 4311650"/>
              <a:gd name="connsiteY14" fmla="*/ 106289 h 282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1650" h="2820988">
                <a:moveTo>
                  <a:pt x="337233" y="0"/>
                </a:moveTo>
                <a:lnTo>
                  <a:pt x="1035594" y="0"/>
                </a:lnTo>
                <a:lnTo>
                  <a:pt x="1035443" y="749"/>
                </a:lnTo>
                <a:cubicBezTo>
                  <a:pt x="1035443" y="97068"/>
                  <a:pt x="1113525" y="175150"/>
                  <a:pt x="1209844" y="175150"/>
                </a:cubicBezTo>
                <a:cubicBezTo>
                  <a:pt x="1306163" y="175150"/>
                  <a:pt x="1384245" y="97068"/>
                  <a:pt x="1384245" y="749"/>
                </a:cubicBezTo>
                <a:lnTo>
                  <a:pt x="1384094" y="0"/>
                </a:lnTo>
                <a:lnTo>
                  <a:pt x="4311650" y="0"/>
                </a:lnTo>
                <a:lnTo>
                  <a:pt x="4311650" y="2820988"/>
                </a:lnTo>
                <a:lnTo>
                  <a:pt x="0" y="2820988"/>
                </a:lnTo>
                <a:lnTo>
                  <a:pt x="0" y="337233"/>
                </a:lnTo>
                <a:lnTo>
                  <a:pt x="100372" y="236861"/>
                </a:lnTo>
                <a:lnTo>
                  <a:pt x="328865" y="465355"/>
                </a:lnTo>
                <a:cubicBezTo>
                  <a:pt x="364921" y="501411"/>
                  <a:pt x="423382" y="501411"/>
                  <a:pt x="459438" y="465355"/>
                </a:cubicBezTo>
                <a:cubicBezTo>
                  <a:pt x="495494" y="429299"/>
                  <a:pt x="495498" y="370842"/>
                  <a:pt x="459438" y="334783"/>
                </a:cubicBezTo>
                <a:lnTo>
                  <a:pt x="230944" y="106289"/>
                </a:lnTo>
                <a:close/>
              </a:path>
            </a:pathLst>
          </a:custGeom>
        </p:spPr>
        <p:txBody>
          <a:bodyPr wrap="square">
            <a:noAutofit/>
          </a:bodyPr>
          <a:lstStyle>
            <a:lvl1pPr marL="0" indent="0" algn="ctr">
              <a:buNone/>
              <a:defRPr sz="2000"/>
            </a:lvl1pPr>
          </a:lstStyle>
          <a:p>
            <a:r>
              <a:rPr lang="en-US" dirty="0"/>
              <a:t>Insert photo here</a:t>
            </a:r>
          </a:p>
        </p:txBody>
      </p:sp>
      <p:sp>
        <p:nvSpPr>
          <p:cNvPr id="26" name="Picture Placeholder 23">
            <a:extLst>
              <a:ext uri="{FF2B5EF4-FFF2-40B4-BE49-F238E27FC236}">
                <a16:creationId xmlns:a16="http://schemas.microsoft.com/office/drawing/2014/main" id="{CE34FBF6-A149-4B42-B3B9-271F169AFFA8}"/>
              </a:ext>
            </a:extLst>
          </p:cNvPr>
          <p:cNvSpPr>
            <a:spLocks noGrp="1"/>
          </p:cNvSpPr>
          <p:nvPr>
            <p:ph type="pic" sz="quarter" idx="14" hasCustomPrompt="1"/>
          </p:nvPr>
        </p:nvSpPr>
        <p:spPr>
          <a:xfrm>
            <a:off x="679450" y="3487738"/>
            <a:ext cx="4311650" cy="2833687"/>
          </a:xfrm>
        </p:spPr>
        <p:txBody>
          <a:bodyPr>
            <a:normAutofit/>
          </a:bodyPr>
          <a:lstStyle>
            <a:lvl1pPr marL="0" indent="0" algn="ctr">
              <a:buNone/>
              <a:defRPr sz="2000"/>
            </a:lvl1pPr>
          </a:lstStyle>
          <a:p>
            <a:r>
              <a:rPr lang="en-US" dirty="0"/>
              <a:t>Insert photo here</a:t>
            </a:r>
          </a:p>
        </p:txBody>
      </p:sp>
      <p:grpSp>
        <p:nvGrpSpPr>
          <p:cNvPr id="17" name="Group 16">
            <a:extLst>
              <a:ext uri="{FF2B5EF4-FFF2-40B4-BE49-F238E27FC236}">
                <a16:creationId xmlns:a16="http://schemas.microsoft.com/office/drawing/2014/main" id="{7CDB6B12-76FD-4280-86DE-B351366A1BC9}"/>
              </a:ext>
              <a:ext uri="{C183D7F6-B498-43B3-948B-1728B52AA6E4}">
                <adec:decorative xmlns:adec="http://schemas.microsoft.com/office/drawing/2017/decorative" val="1"/>
              </a:ext>
            </a:extLst>
          </p:cNvPr>
          <p:cNvGrpSpPr/>
          <p:nvPr userDrawn="1"/>
        </p:nvGrpSpPr>
        <p:grpSpPr>
          <a:xfrm>
            <a:off x="265908" y="173174"/>
            <a:ext cx="1797787" cy="1668695"/>
            <a:chOff x="265908" y="173174"/>
            <a:chExt cx="1797787" cy="1668695"/>
          </a:xfrm>
        </p:grpSpPr>
        <p:sp useBgFill="1">
          <p:nvSpPr>
            <p:cNvPr id="21" name="Graphic 10">
              <a:extLst>
                <a:ext uri="{FF2B5EF4-FFF2-40B4-BE49-F238E27FC236}">
                  <a16:creationId xmlns:a16="http://schemas.microsoft.com/office/drawing/2014/main" id="{0DCFA73E-0BBC-4BDD-A0D3-396BC9C659B0}"/>
                </a:ext>
              </a:extLst>
            </p:cNvPr>
            <p:cNvSpPr/>
            <p:nvPr/>
          </p:nvSpPr>
          <p:spPr>
            <a:xfrm rot="2700000">
              <a:off x="272028"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22" name="Oval 21">
              <a:extLst>
                <a:ext uri="{FF2B5EF4-FFF2-40B4-BE49-F238E27FC236}">
                  <a16:creationId xmlns:a16="http://schemas.microsoft.com/office/drawing/2014/main" id="{CA1CA5DB-AEE4-4355-8599-F7BD50C85C79}"/>
                </a:ext>
              </a:extLst>
            </p:cNvPr>
            <p:cNvSpPr/>
            <p:nvPr/>
          </p:nvSpPr>
          <p:spPr>
            <a:xfrm rot="10800000">
              <a:off x="265908" y="1557961"/>
              <a:ext cx="283908" cy="283908"/>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23" name="Oval 22">
              <a:extLst>
                <a:ext uri="{FF2B5EF4-FFF2-40B4-BE49-F238E27FC236}">
                  <a16:creationId xmlns:a16="http://schemas.microsoft.com/office/drawing/2014/main" id="{2005B60E-16D1-4A97-8788-9718DAF6AA95}"/>
                </a:ext>
              </a:extLst>
            </p:cNvPr>
            <p:cNvSpPr/>
            <p:nvPr/>
          </p:nvSpPr>
          <p:spPr>
            <a:xfrm rot="10800000">
              <a:off x="1714894" y="401024"/>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Tree>
    <p:extLst>
      <p:ext uri="{BB962C8B-B14F-4D97-AF65-F5344CB8AC3E}">
        <p14:creationId xmlns:p14="http://schemas.microsoft.com/office/powerpoint/2010/main" val="40725870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FE2DC9A-7C93-4FE3-B388-FB7A243D948E}"/>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endParaRPr lang="en-US" dirty="0">
              <a:latin typeface="Aller" panose="020B0603020203020204" pitchFamily="34" charset="0"/>
              <a:cs typeface="Segoe UI" panose="020B0502040204020203" pitchFamily="34" charset="0"/>
            </a:endParaRPr>
          </a:p>
        </p:txBody>
      </p:sp>
      <p:grpSp>
        <p:nvGrpSpPr>
          <p:cNvPr id="13" name="Group 12">
            <a:extLst>
              <a:ext uri="{FF2B5EF4-FFF2-40B4-BE49-F238E27FC236}">
                <a16:creationId xmlns:a16="http://schemas.microsoft.com/office/drawing/2014/main" id="{128A406E-B859-428A-BEC7-33F294F0F71D}"/>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14" name="Graphic 10">
              <a:extLst>
                <a:ext uri="{FF2B5EF4-FFF2-40B4-BE49-F238E27FC236}">
                  <a16:creationId xmlns:a16="http://schemas.microsoft.com/office/drawing/2014/main" id="{3B215ABC-BA07-4988-85DE-DE8F4BC0E073}"/>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5" name="Oval 14">
              <a:extLst>
                <a:ext uri="{FF2B5EF4-FFF2-40B4-BE49-F238E27FC236}">
                  <a16:creationId xmlns:a16="http://schemas.microsoft.com/office/drawing/2014/main" id="{D909885A-5D3C-4D71-A937-69B3D935C302}"/>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6" name="Oval 15">
              <a:extLst>
                <a:ext uri="{FF2B5EF4-FFF2-40B4-BE49-F238E27FC236}">
                  <a16:creationId xmlns:a16="http://schemas.microsoft.com/office/drawing/2014/main" id="{1C2CCEA3-5FBC-4911-BC8F-47522E1C7A48}"/>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8" name="Date Placeholder 2">
            <a:extLst>
              <a:ext uri="{FF2B5EF4-FFF2-40B4-BE49-F238E27FC236}">
                <a16:creationId xmlns:a16="http://schemas.microsoft.com/office/drawing/2014/main" id="{CEBDC8E3-DB7D-444D-B9B6-36628B962FB7}"/>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9" name="Footer Placeholder 5">
            <a:extLst>
              <a:ext uri="{FF2B5EF4-FFF2-40B4-BE49-F238E27FC236}">
                <a16:creationId xmlns:a16="http://schemas.microsoft.com/office/drawing/2014/main" id="{04CF7828-4D00-4A80-A2C2-488A6CBE1601}"/>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20" name="Slide Number Placeholder 6">
            <a:extLst>
              <a:ext uri="{FF2B5EF4-FFF2-40B4-BE49-F238E27FC236}">
                <a16:creationId xmlns:a16="http://schemas.microsoft.com/office/drawing/2014/main" id="{1A7427F8-39B8-4BCB-8133-43D6D1ABAA7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
        <p:nvSpPr>
          <p:cNvPr id="3" name="Content Placeholder 2">
            <a:extLst>
              <a:ext uri="{FF2B5EF4-FFF2-40B4-BE49-F238E27FC236}">
                <a16:creationId xmlns:a16="http://schemas.microsoft.com/office/drawing/2014/main" id="{E2EEF69E-6727-40D9-9752-CE0768FA0791}"/>
              </a:ext>
            </a:extLst>
          </p:cNvPr>
          <p:cNvSpPr>
            <a:spLocks noGrp="1"/>
          </p:cNvSpPr>
          <p:nvPr>
            <p:ph sz="quarter" idx="13" hasCustomPrompt="1"/>
          </p:nvPr>
        </p:nvSpPr>
        <p:spPr>
          <a:xfrm>
            <a:off x="1335088" y="1952625"/>
            <a:ext cx="9521825" cy="4049713"/>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Content</a:t>
            </a:r>
          </a:p>
        </p:txBody>
      </p:sp>
    </p:spTree>
    <p:extLst>
      <p:ext uri="{BB962C8B-B14F-4D97-AF65-F5344CB8AC3E}">
        <p14:creationId xmlns:p14="http://schemas.microsoft.com/office/powerpoint/2010/main" val="40512686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93AFB7-EE11-42A5-A443-CEE872841BD5}"/>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endParaRPr lang="en-US" dirty="0">
              <a:latin typeface="Aller" panose="020B060302020302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24365C1B-8502-4C76-A183-977A61681004}"/>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8" name="Graphic 10">
              <a:extLst>
                <a:ext uri="{FF2B5EF4-FFF2-40B4-BE49-F238E27FC236}">
                  <a16:creationId xmlns:a16="http://schemas.microsoft.com/office/drawing/2014/main" id="{8B301D95-DC48-420E-A7BA-A8B0209F7CC6}"/>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9" name="Oval 8">
              <a:extLst>
                <a:ext uri="{FF2B5EF4-FFF2-40B4-BE49-F238E27FC236}">
                  <a16:creationId xmlns:a16="http://schemas.microsoft.com/office/drawing/2014/main" id="{4437A3E9-B343-4F63-8EB3-E20E196ADA6F}"/>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0" name="Oval 9">
              <a:extLst>
                <a:ext uri="{FF2B5EF4-FFF2-40B4-BE49-F238E27FC236}">
                  <a16:creationId xmlns:a16="http://schemas.microsoft.com/office/drawing/2014/main" id="{1CE068AC-F212-42BF-A1F0-707A57D7DE65}"/>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1" name="Date Placeholder 2">
            <a:extLst>
              <a:ext uri="{FF2B5EF4-FFF2-40B4-BE49-F238E27FC236}">
                <a16:creationId xmlns:a16="http://schemas.microsoft.com/office/drawing/2014/main" id="{0538589D-580E-49A3-9B5F-41A31152C491}"/>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2" name="Footer Placeholder 5">
            <a:extLst>
              <a:ext uri="{FF2B5EF4-FFF2-40B4-BE49-F238E27FC236}">
                <a16:creationId xmlns:a16="http://schemas.microsoft.com/office/drawing/2014/main" id="{9AFEC8BE-6E4C-4E48-A75A-8F63DDB25739}"/>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13" name="Slide Number Placeholder 6">
            <a:extLst>
              <a:ext uri="{FF2B5EF4-FFF2-40B4-BE49-F238E27FC236}">
                <a16:creationId xmlns:a16="http://schemas.microsoft.com/office/drawing/2014/main" id="{3CE8A72A-AC7D-4CE3-9724-0A703AEEB0F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
        <p:nvSpPr>
          <p:cNvPr id="3" name="Content Placeholder 2">
            <a:extLst>
              <a:ext uri="{FF2B5EF4-FFF2-40B4-BE49-F238E27FC236}">
                <a16:creationId xmlns:a16="http://schemas.microsoft.com/office/drawing/2014/main" id="{8450B9E2-00B0-4447-A8A1-C344DC673C6B}"/>
              </a:ext>
            </a:extLst>
          </p:cNvPr>
          <p:cNvSpPr>
            <a:spLocks noGrp="1"/>
          </p:cNvSpPr>
          <p:nvPr>
            <p:ph sz="quarter" idx="13" hasCustomPrompt="1"/>
          </p:nvPr>
        </p:nvSpPr>
        <p:spPr>
          <a:xfrm>
            <a:off x="1762125" y="2362200"/>
            <a:ext cx="8639175" cy="3314700"/>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Content</a:t>
            </a:r>
          </a:p>
        </p:txBody>
      </p:sp>
    </p:spTree>
    <p:extLst>
      <p:ext uri="{BB962C8B-B14F-4D97-AF65-F5344CB8AC3E}">
        <p14:creationId xmlns:p14="http://schemas.microsoft.com/office/powerpoint/2010/main" val="14113047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A9F27B-681F-4AFD-B774-93B4D7E7C4AB}"/>
              </a:ext>
            </a:extLst>
          </p:cNvPr>
          <p:cNvSpPr>
            <a:spLocks noGrp="1"/>
          </p:cNvSpPr>
          <p:nvPr>
            <p:ph type="pic" sz="quarter" idx="13" hasCustomPrompt="1"/>
          </p:nvPr>
        </p:nvSpPr>
        <p:spPr>
          <a:xfrm>
            <a:off x="542925" y="0"/>
            <a:ext cx="11106150" cy="6303588"/>
          </a:xfrm>
          <a:custGeom>
            <a:avLst/>
            <a:gdLst>
              <a:gd name="connsiteX0" fmla="*/ 0 w 11106150"/>
              <a:gd name="connsiteY0" fmla="*/ 0 h 6303588"/>
              <a:gd name="connsiteX1" fmla="*/ 11106150 w 11106150"/>
              <a:gd name="connsiteY1" fmla="*/ 0 h 6303588"/>
              <a:gd name="connsiteX2" fmla="*/ 11106150 w 11106150"/>
              <a:gd name="connsiteY2" fmla="*/ 5562639 h 6303588"/>
              <a:gd name="connsiteX3" fmla="*/ 11105955 w 11106150"/>
              <a:gd name="connsiteY3" fmla="*/ 5562599 h 6303588"/>
              <a:gd name="connsiteX4" fmla="*/ 10938762 w 11106150"/>
              <a:gd name="connsiteY4" fmla="*/ 5729792 h 6303588"/>
              <a:gd name="connsiteX5" fmla="*/ 11105955 w 11106150"/>
              <a:gd name="connsiteY5" fmla="*/ 5896985 h 6303588"/>
              <a:gd name="connsiteX6" fmla="*/ 11106150 w 11106150"/>
              <a:gd name="connsiteY6" fmla="*/ 5896946 h 6303588"/>
              <a:gd name="connsiteX7" fmla="*/ 11106150 w 11106150"/>
              <a:gd name="connsiteY7" fmla="*/ 6303588 h 6303588"/>
              <a:gd name="connsiteX8" fmla="*/ 0 w 11106150"/>
              <a:gd name="connsiteY8" fmla="*/ 6303588 h 6303588"/>
              <a:gd name="connsiteX9" fmla="*/ 0 w 11106150"/>
              <a:gd name="connsiteY9" fmla="*/ 1178324 h 6303588"/>
              <a:gd name="connsiteX10" fmla="*/ 195 w 11106150"/>
              <a:gd name="connsiteY10" fmla="*/ 1178130 h 6303588"/>
              <a:gd name="connsiteX11" fmla="*/ 194290 w 11106150"/>
              <a:gd name="connsiteY11" fmla="*/ 1372225 h 6303588"/>
              <a:gd name="connsiteX12" fmla="*/ 305205 w 11106150"/>
              <a:gd name="connsiteY12" fmla="*/ 1372225 h 6303588"/>
              <a:gd name="connsiteX13" fmla="*/ 305205 w 11106150"/>
              <a:gd name="connsiteY13" fmla="*/ 1261310 h 6303588"/>
              <a:gd name="connsiteX14" fmla="*/ 111110 w 11106150"/>
              <a:gd name="connsiteY14" fmla="*/ 1067214 h 6303588"/>
              <a:gd name="connsiteX15" fmla="*/ 305202 w 11106150"/>
              <a:gd name="connsiteY15" fmla="*/ 873123 h 6303588"/>
              <a:gd name="connsiteX16" fmla="*/ 305202 w 11106150"/>
              <a:gd name="connsiteY16" fmla="*/ 762207 h 6303588"/>
              <a:gd name="connsiteX17" fmla="*/ 194286 w 11106150"/>
              <a:gd name="connsiteY17" fmla="*/ 762207 h 6303588"/>
              <a:gd name="connsiteX18" fmla="*/ 191 w 11106150"/>
              <a:gd name="connsiteY18" fmla="*/ 956302 h 6303588"/>
              <a:gd name="connsiteX19" fmla="*/ 0 w 11106150"/>
              <a:gd name="connsiteY19" fmla="*/ 956111 h 63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6150" h="6303588">
                <a:moveTo>
                  <a:pt x="0" y="0"/>
                </a:moveTo>
                <a:lnTo>
                  <a:pt x="11106150" y="0"/>
                </a:lnTo>
                <a:lnTo>
                  <a:pt x="11106150" y="5562639"/>
                </a:lnTo>
                <a:lnTo>
                  <a:pt x="11105955" y="5562599"/>
                </a:lnTo>
                <a:cubicBezTo>
                  <a:pt x="11013617" y="5562599"/>
                  <a:pt x="10938762" y="5637454"/>
                  <a:pt x="10938762" y="5729792"/>
                </a:cubicBezTo>
                <a:cubicBezTo>
                  <a:pt x="10938762" y="5822130"/>
                  <a:pt x="11013617" y="5896985"/>
                  <a:pt x="11105955" y="5896985"/>
                </a:cubicBezTo>
                <a:lnTo>
                  <a:pt x="11106150" y="5896946"/>
                </a:lnTo>
                <a:lnTo>
                  <a:pt x="11106150" y="6303588"/>
                </a:lnTo>
                <a:lnTo>
                  <a:pt x="0" y="6303588"/>
                </a:lnTo>
                <a:lnTo>
                  <a:pt x="0" y="1178324"/>
                </a:lnTo>
                <a:lnTo>
                  <a:pt x="195" y="1178130"/>
                </a:lnTo>
                <a:lnTo>
                  <a:pt x="194290" y="1372225"/>
                </a:lnTo>
                <a:cubicBezTo>
                  <a:pt x="224917" y="1402853"/>
                  <a:pt x="274577" y="1402853"/>
                  <a:pt x="305205" y="1372225"/>
                </a:cubicBezTo>
                <a:cubicBezTo>
                  <a:pt x="335833" y="1341597"/>
                  <a:pt x="335836" y="1291941"/>
                  <a:pt x="305205" y="1261310"/>
                </a:cubicBezTo>
                <a:lnTo>
                  <a:pt x="111110" y="1067214"/>
                </a:lnTo>
                <a:lnTo>
                  <a:pt x="305202" y="873123"/>
                </a:lnTo>
                <a:cubicBezTo>
                  <a:pt x="335830" y="842495"/>
                  <a:pt x="335833" y="792838"/>
                  <a:pt x="305202" y="762207"/>
                </a:cubicBezTo>
                <a:cubicBezTo>
                  <a:pt x="274574" y="731580"/>
                  <a:pt x="224914" y="731580"/>
                  <a:pt x="194286" y="762207"/>
                </a:cubicBezTo>
                <a:lnTo>
                  <a:pt x="191" y="956302"/>
                </a:lnTo>
                <a:lnTo>
                  <a:pt x="0" y="956111"/>
                </a:lnTo>
                <a:close/>
              </a:path>
            </a:pathLst>
          </a:custGeom>
        </p:spPr>
        <p:txBody>
          <a:bodyPr wrap="square">
            <a:noAutofit/>
          </a:bodyPr>
          <a:lstStyle>
            <a:lvl1pPr marL="0" indent="0" algn="ctr">
              <a:buNone/>
              <a:defRPr sz="2000"/>
            </a:lvl1pPr>
          </a:lstStyle>
          <a:p>
            <a:r>
              <a:rPr lang="en-US" dirty="0"/>
              <a:t>Insert photo here</a:t>
            </a:r>
          </a:p>
        </p:txBody>
      </p:sp>
      <p:sp>
        <p:nvSpPr>
          <p:cNvPr id="2" name="Title 1">
            <a:extLst>
              <a:ext uri="{FF2B5EF4-FFF2-40B4-BE49-F238E27FC236}">
                <a16:creationId xmlns:a16="http://schemas.microsoft.com/office/drawing/2014/main" id="{C5CF2BD1-012F-4FC1-8150-5ABFB71D8000}"/>
              </a:ext>
            </a:extLst>
          </p:cNvPr>
          <p:cNvSpPr>
            <a:spLocks noGrp="1"/>
          </p:cNvSpPr>
          <p:nvPr>
            <p:ph type="title" hasCustomPrompt="1"/>
          </p:nvPr>
        </p:nvSpPr>
        <p:spPr>
          <a:xfrm>
            <a:off x="1209675" y="1188084"/>
            <a:ext cx="4886325" cy="3353435"/>
          </a:xfrm>
        </p:spPr>
        <p:txBody>
          <a:bodyPr anchor="t"/>
          <a:lstStyle>
            <a:lvl1pPr>
              <a:lnSpc>
                <a:spcPct val="110000"/>
              </a:lnSpc>
              <a:spcBef>
                <a:spcPts val="1000"/>
              </a:spcBef>
              <a:defRPr>
                <a:solidFill>
                  <a:schemeClr val="bg1"/>
                </a:solidFill>
                <a:effectLst>
                  <a:outerShdw blurRad="38100" dist="38100" dir="2700000" algn="tl">
                    <a:srgbClr val="000000">
                      <a:alpha val="43137"/>
                    </a:srgbClr>
                  </a:outerShdw>
                </a:effectLst>
              </a:defRPr>
            </a:lvl1pPr>
          </a:lstStyle>
          <a:p>
            <a:r>
              <a:rPr lang="en-US" dirty="0"/>
              <a:t>Click to insert title</a:t>
            </a:r>
          </a:p>
        </p:txBody>
      </p:sp>
      <p:sp>
        <p:nvSpPr>
          <p:cNvPr id="19" name="Text Placeholder 17">
            <a:extLst>
              <a:ext uri="{FF2B5EF4-FFF2-40B4-BE49-F238E27FC236}">
                <a16:creationId xmlns:a16="http://schemas.microsoft.com/office/drawing/2014/main" id="{CA5CDEBD-7143-4A5E-8992-1CC22CCB7DAC}"/>
              </a:ext>
            </a:extLst>
          </p:cNvPr>
          <p:cNvSpPr>
            <a:spLocks noGrp="1"/>
          </p:cNvSpPr>
          <p:nvPr>
            <p:ph type="body" sz="quarter" idx="15" hasCustomPrompt="1"/>
          </p:nvPr>
        </p:nvSpPr>
        <p:spPr>
          <a:xfrm>
            <a:off x="1209675" y="4744720"/>
            <a:ext cx="4886325" cy="802640"/>
          </a:xfrm>
        </p:spPr>
        <p:txBody>
          <a:bodyPr>
            <a:normAutofit/>
          </a:bodyPr>
          <a:lstStyle>
            <a:lvl1pPr marL="0" indent="0">
              <a:buNone/>
              <a:defRPr sz="2800">
                <a:solidFill>
                  <a:schemeClr val="bg1"/>
                </a:solidFill>
                <a:effectLst>
                  <a:outerShdw blurRad="38100" dist="38100" dir="2700000" algn="tl">
                    <a:srgbClr val="000000">
                      <a:alpha val="43137"/>
                    </a:srgbClr>
                  </a:outerShdw>
                </a:effectLst>
              </a:defRPr>
            </a:lvl1pPr>
          </a:lstStyle>
          <a:p>
            <a:pPr lvl="0"/>
            <a:r>
              <a:rPr lang="en-US" dirty="0"/>
              <a:t>Click to insert subtitle</a:t>
            </a:r>
          </a:p>
        </p:txBody>
      </p:sp>
      <p:sp>
        <p:nvSpPr>
          <p:cNvPr id="11" name="Date Placeholder 4">
            <a:extLst>
              <a:ext uri="{FF2B5EF4-FFF2-40B4-BE49-F238E27FC236}">
                <a16:creationId xmlns:a16="http://schemas.microsoft.com/office/drawing/2014/main" id="{3310B848-1DD7-4FAE-9A29-A903AB28D510}"/>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2" name="Footer Placeholder 10">
            <a:extLst>
              <a:ext uri="{FF2B5EF4-FFF2-40B4-BE49-F238E27FC236}">
                <a16:creationId xmlns:a16="http://schemas.microsoft.com/office/drawing/2014/main" id="{C4EABCE6-B9A0-4478-8470-10FE3275E97D}"/>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13" name="Slide Number Placeholder 11">
            <a:extLst>
              <a:ext uri="{FF2B5EF4-FFF2-40B4-BE49-F238E27FC236}">
                <a16:creationId xmlns:a16="http://schemas.microsoft.com/office/drawing/2014/main" id="{7BC00746-548B-44E3-BCF4-D999C0384B32}"/>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grpSp>
        <p:nvGrpSpPr>
          <p:cNvPr id="17" name="Group 16">
            <a:extLst>
              <a:ext uri="{FF2B5EF4-FFF2-40B4-BE49-F238E27FC236}">
                <a16:creationId xmlns:a16="http://schemas.microsoft.com/office/drawing/2014/main" id="{0C47AB42-9344-4388-8186-987D011AC256}"/>
              </a:ext>
              <a:ext uri="{C183D7F6-B498-43B3-948B-1728B52AA6E4}">
                <adec:decorative xmlns:adec="http://schemas.microsoft.com/office/drawing/2017/decorative" val="1"/>
              </a:ext>
            </a:extLst>
          </p:cNvPr>
          <p:cNvGrpSpPr/>
          <p:nvPr userDrawn="1"/>
        </p:nvGrpSpPr>
        <p:grpSpPr>
          <a:xfrm>
            <a:off x="111772" y="635870"/>
            <a:ext cx="11704301" cy="5261115"/>
            <a:chOff x="111772" y="635870"/>
            <a:chExt cx="11704301" cy="5261115"/>
          </a:xfrm>
        </p:grpSpPr>
        <p:sp useBgFill="1">
          <p:nvSpPr>
            <p:cNvPr id="18" name="Graphic 10">
              <a:extLst>
                <a:ext uri="{FF2B5EF4-FFF2-40B4-BE49-F238E27FC236}">
                  <a16:creationId xmlns:a16="http://schemas.microsoft.com/office/drawing/2014/main" id="{AF670C5B-6404-41AC-9E4B-7079704AD98F}"/>
                </a:ext>
              </a:extLst>
            </p:cNvPr>
            <p:cNvSpPr/>
            <p:nvPr/>
          </p:nvSpPr>
          <p:spPr>
            <a:xfrm rot="2700000">
              <a:off x="111772" y="635870"/>
              <a:ext cx="862695" cy="862695"/>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20" name="Oval 19">
              <a:extLst>
                <a:ext uri="{FF2B5EF4-FFF2-40B4-BE49-F238E27FC236}">
                  <a16:creationId xmlns:a16="http://schemas.microsoft.com/office/drawing/2014/main" id="{06EEC11D-FD72-4E2C-9BE7-0ADDCC1FCDA0}"/>
                </a:ext>
              </a:extLst>
            </p:cNvPr>
            <p:cNvSpPr/>
            <p:nvPr/>
          </p:nvSpPr>
          <p:spPr>
            <a:xfrm rot="10800000">
              <a:off x="11481688" y="5562600"/>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Tree>
    <p:extLst>
      <p:ext uri="{BB962C8B-B14F-4D97-AF65-F5344CB8AC3E}">
        <p14:creationId xmlns:p14="http://schemas.microsoft.com/office/powerpoint/2010/main" val="26415066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C926DD1-2816-4B16-9809-3DD34B7DD0BA}"/>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endParaRPr lang="en-US" dirty="0">
              <a:cs typeface="Segoe UI" panose="020B0502040204020203" pitchFamily="34" charset="0"/>
            </a:endParaRPr>
          </a:p>
        </p:txBody>
      </p:sp>
      <p:grpSp>
        <p:nvGrpSpPr>
          <p:cNvPr id="10" name="Group 9">
            <a:extLst>
              <a:ext uri="{FF2B5EF4-FFF2-40B4-BE49-F238E27FC236}">
                <a16:creationId xmlns:a16="http://schemas.microsoft.com/office/drawing/2014/main" id="{C3584E3F-FDB4-479B-BC59-3152EAFFA139}"/>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1" name="Graphic 10">
              <a:extLst>
                <a:ext uri="{FF2B5EF4-FFF2-40B4-BE49-F238E27FC236}">
                  <a16:creationId xmlns:a16="http://schemas.microsoft.com/office/drawing/2014/main" id="{192E3F94-4B07-4FE3-90A9-AF47C6013652}"/>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2" name="Oval 11">
              <a:extLst>
                <a:ext uri="{FF2B5EF4-FFF2-40B4-BE49-F238E27FC236}">
                  <a16:creationId xmlns:a16="http://schemas.microsoft.com/office/drawing/2014/main" id="{62F713CE-DF71-4FAD-B02B-77E8F93B0926}"/>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3" name="Oval 12">
              <a:extLst>
                <a:ext uri="{FF2B5EF4-FFF2-40B4-BE49-F238E27FC236}">
                  <a16:creationId xmlns:a16="http://schemas.microsoft.com/office/drawing/2014/main" id="{CC3EC1C1-7E3D-4CDF-A1AA-25385A5AA5D8}"/>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4" name="Date Placeholder 2">
            <a:extLst>
              <a:ext uri="{FF2B5EF4-FFF2-40B4-BE49-F238E27FC236}">
                <a16:creationId xmlns:a16="http://schemas.microsoft.com/office/drawing/2014/main" id="{8B388008-154C-4BD4-8E16-D1CB0E1DD63B}"/>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5" name="Footer Placeholder 5">
            <a:extLst>
              <a:ext uri="{FF2B5EF4-FFF2-40B4-BE49-F238E27FC236}">
                <a16:creationId xmlns:a16="http://schemas.microsoft.com/office/drawing/2014/main" id="{355FD3E6-3F42-47F9-9F0F-A5E7C7CBFBA5}"/>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16" name="Slide Number Placeholder 6">
            <a:extLst>
              <a:ext uri="{FF2B5EF4-FFF2-40B4-BE49-F238E27FC236}">
                <a16:creationId xmlns:a16="http://schemas.microsoft.com/office/drawing/2014/main" id="{585F908B-6798-4558-9125-E8DBC196B5E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
        <p:nvSpPr>
          <p:cNvPr id="3" name="Content Placeholder 2">
            <a:extLst>
              <a:ext uri="{FF2B5EF4-FFF2-40B4-BE49-F238E27FC236}">
                <a16:creationId xmlns:a16="http://schemas.microsoft.com/office/drawing/2014/main" id="{14F1084A-D16F-4367-BA81-D50E03436FD9}"/>
              </a:ext>
            </a:extLst>
          </p:cNvPr>
          <p:cNvSpPr>
            <a:spLocks noGrp="1"/>
          </p:cNvSpPr>
          <p:nvPr>
            <p:ph sz="quarter" idx="13" hasCustomPrompt="1"/>
          </p:nvPr>
        </p:nvSpPr>
        <p:spPr>
          <a:xfrm>
            <a:off x="390525" y="1962150"/>
            <a:ext cx="11407775" cy="435133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Content</a:t>
            </a:r>
          </a:p>
        </p:txBody>
      </p:sp>
    </p:spTree>
    <p:extLst>
      <p:ext uri="{BB962C8B-B14F-4D97-AF65-F5344CB8AC3E}">
        <p14:creationId xmlns:p14="http://schemas.microsoft.com/office/powerpoint/2010/main" val="27929819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5333DF-B319-4AE9-B2FF-17CB683E9911}"/>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endParaRPr lang="en-US" dirty="0">
              <a:cs typeface="Segoe UI" panose="020B0502040204020203" pitchFamily="34" charset="0"/>
            </a:endParaRPr>
          </a:p>
        </p:txBody>
      </p:sp>
      <p:grpSp>
        <p:nvGrpSpPr>
          <p:cNvPr id="9" name="Group 8">
            <a:extLst>
              <a:ext uri="{FF2B5EF4-FFF2-40B4-BE49-F238E27FC236}">
                <a16:creationId xmlns:a16="http://schemas.microsoft.com/office/drawing/2014/main" id="{F3F11C6D-F71D-4B7F-AD15-0A80B92C5286}"/>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0" name="Graphic 10">
              <a:extLst>
                <a:ext uri="{FF2B5EF4-FFF2-40B4-BE49-F238E27FC236}">
                  <a16:creationId xmlns:a16="http://schemas.microsoft.com/office/drawing/2014/main" id="{F52E1B51-6BF3-46E9-83D0-40BE41AA989E}"/>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1" name="Oval 10">
              <a:extLst>
                <a:ext uri="{FF2B5EF4-FFF2-40B4-BE49-F238E27FC236}">
                  <a16:creationId xmlns:a16="http://schemas.microsoft.com/office/drawing/2014/main" id="{C1A0293A-61AB-498F-82D7-9E412D08B068}"/>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2" name="Oval 11">
              <a:extLst>
                <a:ext uri="{FF2B5EF4-FFF2-40B4-BE49-F238E27FC236}">
                  <a16:creationId xmlns:a16="http://schemas.microsoft.com/office/drawing/2014/main" id="{CB8032AC-458F-4F48-BA3C-C13B0F57919F}"/>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3" name="Date Placeholder 2">
            <a:extLst>
              <a:ext uri="{FF2B5EF4-FFF2-40B4-BE49-F238E27FC236}">
                <a16:creationId xmlns:a16="http://schemas.microsoft.com/office/drawing/2014/main" id="{CAE2E565-A9C5-4946-9768-81039DDDCC66}"/>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4" name="Footer Placeholder 5">
            <a:extLst>
              <a:ext uri="{FF2B5EF4-FFF2-40B4-BE49-F238E27FC236}">
                <a16:creationId xmlns:a16="http://schemas.microsoft.com/office/drawing/2014/main" id="{9F6BD62A-8CCF-46F6-87F7-FCCDDA6576B6}"/>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15" name="Slide Number Placeholder 6">
            <a:extLst>
              <a:ext uri="{FF2B5EF4-FFF2-40B4-BE49-F238E27FC236}">
                <a16:creationId xmlns:a16="http://schemas.microsoft.com/office/drawing/2014/main" id="{0B6E5353-4510-49A8-9DF3-C3BD16C5E7A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
        <p:nvSpPr>
          <p:cNvPr id="3" name="Content Placeholder 2">
            <a:extLst>
              <a:ext uri="{FF2B5EF4-FFF2-40B4-BE49-F238E27FC236}">
                <a16:creationId xmlns:a16="http://schemas.microsoft.com/office/drawing/2014/main" id="{913017C2-1A42-4672-97A5-440ECADBAD7B}"/>
              </a:ext>
            </a:extLst>
          </p:cNvPr>
          <p:cNvSpPr>
            <a:spLocks noGrp="1"/>
          </p:cNvSpPr>
          <p:nvPr>
            <p:ph sz="quarter" idx="13" hasCustomPrompt="1"/>
          </p:nvPr>
        </p:nvSpPr>
        <p:spPr>
          <a:xfrm>
            <a:off x="533401" y="2105024"/>
            <a:ext cx="11125200" cy="4010025"/>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Content</a:t>
            </a:r>
          </a:p>
        </p:txBody>
      </p:sp>
    </p:spTree>
    <p:extLst>
      <p:ext uri="{BB962C8B-B14F-4D97-AF65-F5344CB8AC3E}">
        <p14:creationId xmlns:p14="http://schemas.microsoft.com/office/powerpoint/2010/main" val="33576060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1B714E7-4FD4-46B0-8831-48EB663CFE50}"/>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28748170-3B03-4983-B18A-BD3434F6A1E0}"/>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2" name="Oval 11">
              <a:extLst>
                <a:ext uri="{FF2B5EF4-FFF2-40B4-BE49-F238E27FC236}">
                  <a16:creationId xmlns:a16="http://schemas.microsoft.com/office/drawing/2014/main" id="{8763577F-7D99-42DD-8DEE-6CC576187D1E}"/>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3" name="Oval 12">
              <a:extLst>
                <a:ext uri="{FF2B5EF4-FFF2-40B4-BE49-F238E27FC236}">
                  <a16:creationId xmlns:a16="http://schemas.microsoft.com/office/drawing/2014/main" id="{4EF5F2E5-90C0-417E-8B26-0927E3086B9A}"/>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4" name="Oval 13">
              <a:extLst>
                <a:ext uri="{FF2B5EF4-FFF2-40B4-BE49-F238E27FC236}">
                  <a16:creationId xmlns:a16="http://schemas.microsoft.com/office/drawing/2014/main" id="{648150F6-4F74-4696-AF2C-455208042AA2}"/>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6" name="Title 1">
            <a:extLst>
              <a:ext uri="{FF2B5EF4-FFF2-40B4-BE49-F238E27FC236}">
                <a16:creationId xmlns:a16="http://schemas.microsoft.com/office/drawing/2014/main" id="{DF341ACE-BA74-497F-B0A2-112DCBB28EDA}"/>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endParaRPr lang="en-US" dirty="0">
              <a:solidFill>
                <a:srgbClr val="FFFFFF"/>
              </a:solidFill>
              <a:effectLst>
                <a:outerShdw blurRad="38100" dist="38100" dir="2700000" algn="tl">
                  <a:srgbClr val="000000">
                    <a:alpha val="43137"/>
                  </a:srgbClr>
                </a:outerShdw>
              </a:effectLst>
              <a:cs typeface="Segoe UI" panose="020B0502040204020203" pitchFamily="34" charset="0"/>
            </a:endParaRPr>
          </a:p>
        </p:txBody>
      </p:sp>
      <p:sp>
        <p:nvSpPr>
          <p:cNvPr id="24" name="Text Placeholder 23">
            <a:extLst>
              <a:ext uri="{FF2B5EF4-FFF2-40B4-BE49-F238E27FC236}">
                <a16:creationId xmlns:a16="http://schemas.microsoft.com/office/drawing/2014/main" id="{03858BEB-3028-46B2-A113-0312EFEC2187}"/>
              </a:ext>
            </a:extLst>
          </p:cNvPr>
          <p:cNvSpPr>
            <a:spLocks noGrp="1"/>
          </p:cNvSpPr>
          <p:nvPr>
            <p:ph type="body" sz="quarter" idx="13" hasCustomPrompt="1"/>
          </p:nvPr>
        </p:nvSpPr>
        <p:spPr>
          <a:xfrm>
            <a:off x="1592541"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28" name="Text Placeholder 25">
            <a:extLst>
              <a:ext uri="{FF2B5EF4-FFF2-40B4-BE49-F238E27FC236}">
                <a16:creationId xmlns:a16="http://schemas.microsoft.com/office/drawing/2014/main" id="{04B6002D-221D-4D66-93ED-DAD87E6478D3}"/>
              </a:ext>
            </a:extLst>
          </p:cNvPr>
          <p:cNvSpPr>
            <a:spLocks noGrp="1"/>
          </p:cNvSpPr>
          <p:nvPr>
            <p:ph type="body" sz="quarter" idx="14" hasCustomPrompt="1"/>
          </p:nvPr>
        </p:nvSpPr>
        <p:spPr>
          <a:xfrm>
            <a:off x="1592191"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dirty="0"/>
              <a:t>Click to insert text</a:t>
            </a:r>
          </a:p>
        </p:txBody>
      </p:sp>
      <p:sp>
        <p:nvSpPr>
          <p:cNvPr id="31" name="Text Placeholder 23">
            <a:extLst>
              <a:ext uri="{FF2B5EF4-FFF2-40B4-BE49-F238E27FC236}">
                <a16:creationId xmlns:a16="http://schemas.microsoft.com/office/drawing/2014/main" id="{37B583B4-9EAA-4C7A-8DE1-DF310A0D2442}"/>
              </a:ext>
            </a:extLst>
          </p:cNvPr>
          <p:cNvSpPr>
            <a:spLocks noGrp="1"/>
          </p:cNvSpPr>
          <p:nvPr>
            <p:ph type="body" sz="quarter" idx="15" hasCustomPrompt="1"/>
          </p:nvPr>
        </p:nvSpPr>
        <p:spPr>
          <a:xfrm>
            <a:off x="6287397"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32" name="Text Placeholder 25">
            <a:extLst>
              <a:ext uri="{FF2B5EF4-FFF2-40B4-BE49-F238E27FC236}">
                <a16:creationId xmlns:a16="http://schemas.microsoft.com/office/drawing/2014/main" id="{694B9F6A-3683-47F2-8548-EA26CEADE524}"/>
              </a:ext>
            </a:extLst>
          </p:cNvPr>
          <p:cNvSpPr>
            <a:spLocks noGrp="1"/>
          </p:cNvSpPr>
          <p:nvPr>
            <p:ph type="body" sz="quarter" idx="16" hasCustomPrompt="1"/>
          </p:nvPr>
        </p:nvSpPr>
        <p:spPr>
          <a:xfrm>
            <a:off x="6287047"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dirty="0"/>
              <a:t>Click to insert text</a:t>
            </a:r>
          </a:p>
        </p:txBody>
      </p:sp>
      <p:sp>
        <p:nvSpPr>
          <p:cNvPr id="18" name="Date Placeholder 4">
            <a:extLst>
              <a:ext uri="{FF2B5EF4-FFF2-40B4-BE49-F238E27FC236}">
                <a16:creationId xmlns:a16="http://schemas.microsoft.com/office/drawing/2014/main" id="{1FDFCFD6-336A-4319-8946-39E7EC2CD1B3}"/>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endParaRPr lang="en-US" dirty="0"/>
          </a:p>
        </p:txBody>
      </p:sp>
      <p:sp>
        <p:nvSpPr>
          <p:cNvPr id="19" name="Footer Placeholder 5">
            <a:extLst>
              <a:ext uri="{FF2B5EF4-FFF2-40B4-BE49-F238E27FC236}">
                <a16:creationId xmlns:a16="http://schemas.microsoft.com/office/drawing/2014/main" id="{EDA87BDB-4AAD-4508-9D8E-9413194A6FB5}"/>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20" name="Slide Number Placeholder 6">
            <a:extLst>
              <a:ext uri="{FF2B5EF4-FFF2-40B4-BE49-F238E27FC236}">
                <a16:creationId xmlns:a16="http://schemas.microsoft.com/office/drawing/2014/main" id="{972B28B4-16BA-417A-B46D-DBD7D41F7650}"/>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1002705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lumn 3 Content">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A1D0A1-1FD1-4F94-B2C0-06C2E2030D53}"/>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58CFF91A-90A9-4CD1-A803-636F9F1304A4}"/>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2" name="Oval 11">
              <a:extLst>
                <a:ext uri="{FF2B5EF4-FFF2-40B4-BE49-F238E27FC236}">
                  <a16:creationId xmlns:a16="http://schemas.microsoft.com/office/drawing/2014/main" id="{4FBC4BC7-0780-43F3-A67A-65EB564F696D}"/>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3" name="Oval 12">
              <a:extLst>
                <a:ext uri="{FF2B5EF4-FFF2-40B4-BE49-F238E27FC236}">
                  <a16:creationId xmlns:a16="http://schemas.microsoft.com/office/drawing/2014/main" id="{1CE0ABAF-CF8C-4E0D-A844-F01B6E85B2E3}"/>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4" name="Oval 13">
              <a:extLst>
                <a:ext uri="{FF2B5EF4-FFF2-40B4-BE49-F238E27FC236}">
                  <a16:creationId xmlns:a16="http://schemas.microsoft.com/office/drawing/2014/main" id="{5E894DEB-17BA-46D9-AF52-DFC04FC4E93A}"/>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6" name="Title 1">
            <a:extLst>
              <a:ext uri="{FF2B5EF4-FFF2-40B4-BE49-F238E27FC236}">
                <a16:creationId xmlns:a16="http://schemas.microsoft.com/office/drawing/2014/main" id="{30AFDACD-10D0-493F-9AA6-0C0AC8835228}"/>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endParaRPr lang="en-US" dirty="0">
              <a:solidFill>
                <a:srgbClr val="FFFFFF"/>
              </a:solidFill>
              <a:effectLst>
                <a:outerShdw blurRad="38100" dist="38100" dir="2700000" algn="tl">
                  <a:srgbClr val="000000">
                    <a:alpha val="43137"/>
                  </a:srgbClr>
                </a:outerShdw>
              </a:effectLst>
              <a:cs typeface="Segoe UI" panose="020B0502040204020203" pitchFamily="34" charset="0"/>
            </a:endParaRPr>
          </a:p>
        </p:txBody>
      </p:sp>
      <p:sp>
        <p:nvSpPr>
          <p:cNvPr id="20" name="Text Placeholder 23">
            <a:extLst>
              <a:ext uri="{FF2B5EF4-FFF2-40B4-BE49-F238E27FC236}">
                <a16:creationId xmlns:a16="http://schemas.microsoft.com/office/drawing/2014/main" id="{FCFF65AC-D857-44D4-8C75-42685EEC828C}"/>
              </a:ext>
            </a:extLst>
          </p:cNvPr>
          <p:cNvSpPr>
            <a:spLocks noGrp="1"/>
          </p:cNvSpPr>
          <p:nvPr>
            <p:ph type="body" sz="quarter" idx="13" hasCustomPrompt="1"/>
          </p:nvPr>
        </p:nvSpPr>
        <p:spPr>
          <a:xfrm>
            <a:off x="1001992"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21" name="Text Placeholder 25">
            <a:extLst>
              <a:ext uri="{FF2B5EF4-FFF2-40B4-BE49-F238E27FC236}">
                <a16:creationId xmlns:a16="http://schemas.microsoft.com/office/drawing/2014/main" id="{CBC02743-732C-4B86-AB3D-5C05A02D0D11}"/>
              </a:ext>
            </a:extLst>
          </p:cNvPr>
          <p:cNvSpPr>
            <a:spLocks noGrp="1"/>
          </p:cNvSpPr>
          <p:nvPr>
            <p:ph type="body" sz="quarter" idx="14" hasCustomPrompt="1"/>
          </p:nvPr>
        </p:nvSpPr>
        <p:spPr>
          <a:xfrm>
            <a:off x="1001641"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dirty="0"/>
              <a:t>Click to insert text</a:t>
            </a:r>
          </a:p>
        </p:txBody>
      </p:sp>
      <p:sp>
        <p:nvSpPr>
          <p:cNvPr id="32" name="Text Placeholder 23">
            <a:extLst>
              <a:ext uri="{FF2B5EF4-FFF2-40B4-BE49-F238E27FC236}">
                <a16:creationId xmlns:a16="http://schemas.microsoft.com/office/drawing/2014/main" id="{01F8B39A-529F-4E49-AE13-52EC4704DEB0}"/>
              </a:ext>
            </a:extLst>
          </p:cNvPr>
          <p:cNvSpPr>
            <a:spLocks noGrp="1"/>
          </p:cNvSpPr>
          <p:nvPr>
            <p:ph type="body" sz="quarter" idx="15" hasCustomPrompt="1"/>
          </p:nvPr>
        </p:nvSpPr>
        <p:spPr>
          <a:xfrm>
            <a:off x="4453829"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33" name="Text Placeholder 25">
            <a:extLst>
              <a:ext uri="{FF2B5EF4-FFF2-40B4-BE49-F238E27FC236}">
                <a16:creationId xmlns:a16="http://schemas.microsoft.com/office/drawing/2014/main" id="{2A6AE7B0-4281-44CE-83E8-FF70EB548ACA}"/>
              </a:ext>
            </a:extLst>
          </p:cNvPr>
          <p:cNvSpPr>
            <a:spLocks noGrp="1"/>
          </p:cNvSpPr>
          <p:nvPr>
            <p:ph type="body" sz="quarter" idx="16" hasCustomPrompt="1"/>
          </p:nvPr>
        </p:nvSpPr>
        <p:spPr>
          <a:xfrm>
            <a:off x="4453478"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dirty="0"/>
              <a:t>Click to insert text</a:t>
            </a:r>
          </a:p>
        </p:txBody>
      </p:sp>
      <p:sp>
        <p:nvSpPr>
          <p:cNvPr id="34" name="Text Placeholder 23">
            <a:extLst>
              <a:ext uri="{FF2B5EF4-FFF2-40B4-BE49-F238E27FC236}">
                <a16:creationId xmlns:a16="http://schemas.microsoft.com/office/drawing/2014/main" id="{9D1E92C6-323C-467F-8117-84624685E70D}"/>
              </a:ext>
            </a:extLst>
          </p:cNvPr>
          <p:cNvSpPr>
            <a:spLocks noGrp="1"/>
          </p:cNvSpPr>
          <p:nvPr>
            <p:ph type="body" sz="quarter" idx="17" hasCustomPrompt="1"/>
          </p:nvPr>
        </p:nvSpPr>
        <p:spPr>
          <a:xfrm>
            <a:off x="7906017" y="2333139"/>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35" name="Text Placeholder 25">
            <a:extLst>
              <a:ext uri="{FF2B5EF4-FFF2-40B4-BE49-F238E27FC236}">
                <a16:creationId xmlns:a16="http://schemas.microsoft.com/office/drawing/2014/main" id="{E292D7CF-B506-4D5A-9747-949D5607895B}"/>
              </a:ext>
            </a:extLst>
          </p:cNvPr>
          <p:cNvSpPr>
            <a:spLocks noGrp="1"/>
          </p:cNvSpPr>
          <p:nvPr>
            <p:ph type="body" sz="quarter" idx="18" hasCustomPrompt="1"/>
          </p:nvPr>
        </p:nvSpPr>
        <p:spPr>
          <a:xfrm>
            <a:off x="7905666" y="2885554"/>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dirty="0"/>
              <a:t>Click to insert text</a:t>
            </a:r>
          </a:p>
        </p:txBody>
      </p:sp>
      <p:sp>
        <p:nvSpPr>
          <p:cNvPr id="17" name="Date Placeholder 4">
            <a:extLst>
              <a:ext uri="{FF2B5EF4-FFF2-40B4-BE49-F238E27FC236}">
                <a16:creationId xmlns:a16="http://schemas.microsoft.com/office/drawing/2014/main" id="{39C4FF29-BCBF-4D15-B2D8-AE2E1F3891F7}"/>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endParaRPr lang="en-US" dirty="0"/>
          </a:p>
        </p:txBody>
      </p:sp>
      <p:sp>
        <p:nvSpPr>
          <p:cNvPr id="18" name="Footer Placeholder 5">
            <a:extLst>
              <a:ext uri="{FF2B5EF4-FFF2-40B4-BE49-F238E27FC236}">
                <a16:creationId xmlns:a16="http://schemas.microsoft.com/office/drawing/2014/main" id="{308F6E4A-924F-4513-8E2C-B2815410DE94}"/>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19" name="Slide Number Placeholder 6">
            <a:extLst>
              <a:ext uri="{FF2B5EF4-FFF2-40B4-BE49-F238E27FC236}">
                <a16:creationId xmlns:a16="http://schemas.microsoft.com/office/drawing/2014/main" id="{54E5349C-86B2-431A-A9BA-60665D1797BD}"/>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19440727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8/11/2025</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8/11/2025</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8/11/2025</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8/11/2025</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8/11/2025</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8/11/2025</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8/11/2025</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8/11/2025</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8/11/2025</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8/11/2025</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8/11/2025</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8/11/2025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8/11/2025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8/11/2025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noEditPoints="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noEditPoints="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pPr lvl="0"/>
            <a:r>
              <a:rPr lang="en-US"/>
              <a:t>Click to edit Master subtitle style</a:t>
            </a:r>
          </a:p>
        </p:txBody>
      </p:sp>
      <p:sp>
        <p:nvSpPr>
          <p:cNvPr id="4" name="Date Placeholder 3"/>
          <p:cNvSpPr>
            <a:spLocks noGrp="1" noEditPoints="1"/>
          </p:cNvSpPr>
          <p:nvPr>
            <p:ph type="dt" sz="half" idx="10"/>
          </p:nvPr>
        </p:nvSpPr>
        <p:spPr/>
        <p:txBody>
          <a:bodyPr/>
          <a:lstStyle/>
          <a:p>
            <a:fld id="{846CE7D5-CF57-46EF-B807-FDD0502418D4}" type="datetimeFigureOut">
              <a:rPr lang="en-US" smtClean="0"/>
              <a:t>8/11/2025</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10543480"/>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p>
        </p:txBody>
      </p:sp>
      <p:sp>
        <p:nvSpPr>
          <p:cNvPr id="3" name="Content Placeholder 2"/>
          <p:cNvSpPr>
            <a:spLocks noGrp="1" noEditPoints="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EditPoints="1"/>
          </p:cNvSpPr>
          <p:nvPr>
            <p:ph type="dt" sz="half" idx="10"/>
          </p:nvPr>
        </p:nvSpPr>
        <p:spPr/>
        <p:txBody>
          <a:bodyPr/>
          <a:lstStyle/>
          <a:p>
            <a:fld id="{846CE7D5-CF57-46EF-B807-FDD0502418D4}" type="datetimeFigureOut">
              <a:rPr lang="en-US" smtClean="0"/>
              <a:t>8/11/2025</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93632426"/>
      </p:ext>
    </p:extLst>
  </p:cSld>
  <p:clrMapOvr>
    <a:masterClrMapping/>
  </p:clrMapOvr>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p:cNvSpPr>
            <a:spLocks noGrp="1" noEditPoints="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noEditPoints="1"/>
          </p:cNvSpPr>
          <p:nvPr>
            <p:ph type="dt" sz="half" idx="10"/>
          </p:nvPr>
        </p:nvSpPr>
        <p:spPr/>
        <p:txBody>
          <a:bodyPr/>
          <a:lstStyle/>
          <a:p>
            <a:fld id="{846CE7D5-CF57-46EF-B807-FDD0502418D4}" type="datetimeFigureOut">
              <a:rPr lang="en-US" smtClean="0"/>
              <a:t>8/11/2025</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90604266"/>
      </p:ext>
    </p:extLst>
  </p:cSld>
  <p:clrMapOvr>
    <a:masterClrMapping/>
  </p:clrMapOvr>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p>
        </p:txBody>
      </p:sp>
      <p:sp>
        <p:nvSpPr>
          <p:cNvPr id="3" name="Content Placeholder 2"/>
          <p:cNvSpPr>
            <a:spLocks noGrp="1" noEditPoints="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noEditPoints="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EditPoints="1"/>
          </p:cNvSpPr>
          <p:nvPr>
            <p:ph type="dt" sz="half" idx="10"/>
          </p:nvPr>
        </p:nvSpPr>
        <p:spPr/>
        <p:txBody>
          <a:bodyPr/>
          <a:lstStyle/>
          <a:p>
            <a:fld id="{846CE7D5-CF57-46EF-B807-FDD0502418D4}" type="datetimeFigureOut">
              <a:rPr lang="en-US" smtClean="0"/>
              <a:t>8/11/2025</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4442153"/>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noEditPoints="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p:cNvSpPr>
            <a:spLocks noGrp="1" noEditPoints="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noEditPoints="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p:cNvSpPr>
            <a:spLocks noGrp="1" noEditPoints="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EditPoints="1"/>
          </p:cNvSpPr>
          <p:nvPr>
            <p:ph type="dt" sz="half" idx="10"/>
          </p:nvPr>
        </p:nvSpPr>
        <p:spPr/>
        <p:txBody>
          <a:bodyPr/>
          <a:lstStyle/>
          <a:p>
            <a:fld id="{846CE7D5-CF57-46EF-B807-FDD0502418D4}" type="datetimeFigureOut">
              <a:rPr lang="en-US" smtClean="0"/>
              <a:t>8/11/2025</a:t>
            </a:fld>
            <a:endParaRPr lang="en-US"/>
          </a:p>
        </p:txBody>
      </p:sp>
      <p:sp>
        <p:nvSpPr>
          <p:cNvPr id="8" name="Footer Placeholder 7"/>
          <p:cNvSpPr>
            <a:spLocks noGrp="1" noEditPoints="1"/>
          </p:cNvSpPr>
          <p:nvPr>
            <p:ph type="ftr" sz="quarter" idx="11"/>
          </p:nvPr>
        </p:nvSpPr>
        <p:spPr/>
        <p:txBody>
          <a:bodyPr/>
          <a:lstStyle/>
          <a:p>
            <a:endParaRPr lang="en-US"/>
          </a:p>
        </p:txBody>
      </p:sp>
      <p:sp>
        <p:nvSpPr>
          <p:cNvPr id="9" name="Slide Number Placeholder 8"/>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37342276"/>
      </p:ext>
    </p:extLst>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p>
        </p:txBody>
      </p:sp>
      <p:sp>
        <p:nvSpPr>
          <p:cNvPr id="3" name="Date Placeholder 2"/>
          <p:cNvSpPr>
            <a:spLocks noGrp="1" noEditPoints="1"/>
          </p:cNvSpPr>
          <p:nvPr>
            <p:ph type="dt" sz="half" idx="10"/>
          </p:nvPr>
        </p:nvSpPr>
        <p:spPr/>
        <p:txBody>
          <a:bodyPr/>
          <a:lstStyle/>
          <a:p>
            <a:fld id="{846CE7D5-CF57-46EF-B807-FDD0502418D4}" type="datetimeFigureOut">
              <a:rPr lang="en-US" smtClean="0"/>
              <a:t>8/11/2025</a:t>
            </a:fld>
            <a:endParaRPr lang="en-US"/>
          </a:p>
        </p:txBody>
      </p:sp>
      <p:sp>
        <p:nvSpPr>
          <p:cNvPr id="4" name="Footer Placeholder 3"/>
          <p:cNvSpPr>
            <a:spLocks noGrp="1" noEditPoints="1"/>
          </p:cNvSpPr>
          <p:nvPr>
            <p:ph type="ftr" sz="quarter" idx="11"/>
          </p:nvPr>
        </p:nvSpPr>
        <p:spPr/>
        <p:txBody>
          <a:bodyPr/>
          <a:lstStyle/>
          <a:p>
            <a:endParaRPr lang="en-US"/>
          </a:p>
        </p:txBody>
      </p:sp>
      <p:sp>
        <p:nvSpPr>
          <p:cNvPr id="5" name="Slide Number Placeholder 4"/>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14715354"/>
      </p:ext>
    </p:extLst>
  </p:cSld>
  <p:clrMapOvr>
    <a:masterClrMapping/>
  </p:clrMapOvr>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EditPoints="1"/>
          </p:cNvSpPr>
          <p:nvPr>
            <p:ph type="dt" sz="half" idx="10"/>
          </p:nvPr>
        </p:nvSpPr>
        <p:spPr/>
        <p:txBody>
          <a:bodyPr/>
          <a:lstStyle/>
          <a:p>
            <a:fld id="{846CE7D5-CF57-46EF-B807-FDD0502418D4}" type="datetimeFigureOut">
              <a:rPr lang="en-US" smtClean="0"/>
              <a:t>8/11/2025</a:t>
            </a:fld>
            <a:endParaRPr lang="en-US"/>
          </a:p>
        </p:txBody>
      </p:sp>
      <p:sp>
        <p:nvSpPr>
          <p:cNvPr id="3" name="Footer Placeholder 2"/>
          <p:cNvSpPr>
            <a:spLocks noGrp="1" noEditPoints="1"/>
          </p:cNvSpPr>
          <p:nvPr>
            <p:ph type="ftr" sz="quarter" idx="11"/>
          </p:nvPr>
        </p:nvSpPr>
        <p:spPr/>
        <p:txBody>
          <a:bodyPr/>
          <a:lstStyle/>
          <a:p>
            <a:endParaRPr lang="en-US"/>
          </a:p>
        </p:txBody>
      </p:sp>
      <p:sp>
        <p:nvSpPr>
          <p:cNvPr id="4" name="Slide Number Placeholder 3"/>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84698486"/>
      </p:ext>
    </p:extLst>
  </p:cSld>
  <p:clrMapOvr>
    <a:masterClrMapping/>
  </p:clrMapOvr>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noEditPoints="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noEditPoints="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p:cNvSpPr>
            <a:spLocks noGrp="1" noEditPoints="1"/>
          </p:cNvSpPr>
          <p:nvPr>
            <p:ph type="dt" sz="half" idx="10"/>
          </p:nvPr>
        </p:nvSpPr>
        <p:spPr/>
        <p:txBody>
          <a:bodyPr/>
          <a:lstStyle/>
          <a:p>
            <a:fld id="{846CE7D5-CF57-46EF-B807-FDD0502418D4}" type="datetimeFigureOut">
              <a:rPr lang="en-US" smtClean="0"/>
              <a:t>8/11/2025</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87895806"/>
      </p:ext>
    </p:extLst>
  </p:cSld>
  <p:clrMapOvr>
    <a:masterClrMapping/>
  </p:clrMapOvr>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noEditPoints="1"/>
          </p:cNvSpPr>
          <p:nvPr>
            <p:ph type="pic" idx="1"/>
          </p:nvPr>
        </p:nvSpPr>
        <p:spPr>
          <a:xfrm>
            <a:off x="5183188" y="987425"/>
            <a:ext cx="6172200" cy="4873625"/>
          </a:xfrm>
        </p:spPr>
        <p:txBody>
          <a:bodyPr anchor="t"/>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pPr lvl="0"/>
            <a:r>
              <a:rPr lang="en-US"/>
              <a:t>Click icon to add picture</a:t>
            </a:r>
          </a:p>
        </p:txBody>
      </p:sp>
      <p:sp>
        <p:nvSpPr>
          <p:cNvPr id="4" name="Text Placeholder 3"/>
          <p:cNvSpPr>
            <a:spLocks noGrp="1" noEditPoints="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p:cNvSpPr>
            <a:spLocks noGrp="1" noEditPoints="1"/>
          </p:cNvSpPr>
          <p:nvPr>
            <p:ph type="dt" sz="half" idx="10"/>
          </p:nvPr>
        </p:nvSpPr>
        <p:spPr/>
        <p:txBody>
          <a:bodyPr/>
          <a:lstStyle/>
          <a:p>
            <a:fld id="{846CE7D5-CF57-46EF-B807-FDD0502418D4}" type="datetimeFigureOut">
              <a:rPr lang="en-US" smtClean="0"/>
              <a:t>8/11/2025</a:t>
            </a:fld>
            <a:endParaRPr lang="en-US"/>
          </a:p>
        </p:txBody>
      </p:sp>
      <p:sp>
        <p:nvSpPr>
          <p:cNvPr id="6" name="Footer Placeholder 5"/>
          <p:cNvSpPr>
            <a:spLocks noGrp="1" noEditPoints="1"/>
          </p:cNvSpPr>
          <p:nvPr>
            <p:ph type="ftr" sz="quarter" idx="11"/>
          </p:nvPr>
        </p:nvSpPr>
        <p:spPr/>
        <p:txBody>
          <a:bodyPr/>
          <a:lstStyle/>
          <a:p>
            <a:endParaRPr lang="en-US"/>
          </a:p>
        </p:txBody>
      </p:sp>
      <p:sp>
        <p:nvSpPr>
          <p:cNvPr id="7" name="Slide Number Placeholder 6"/>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3471810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p>
        </p:txBody>
      </p:sp>
      <p:sp>
        <p:nvSpPr>
          <p:cNvPr id="3" name="Vertical Text Placeholder 2"/>
          <p:cNvSpPr>
            <a:spLocks noGrp="1" noEditPoints="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EditPoints="1"/>
          </p:cNvSpPr>
          <p:nvPr>
            <p:ph type="dt" sz="half" idx="10"/>
          </p:nvPr>
        </p:nvSpPr>
        <p:spPr/>
        <p:txBody>
          <a:bodyPr/>
          <a:lstStyle/>
          <a:p>
            <a:fld id="{846CE7D5-CF57-46EF-B807-FDD0502418D4}" type="datetimeFigureOut">
              <a:rPr lang="en-US" smtClean="0"/>
              <a:t>8/11/2025</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82200751"/>
      </p:ext>
    </p:extLst>
  </p:cSld>
  <p:clrMapOvr>
    <a:masterClrMapping/>
  </p:clrMapOvr>
  <p:hf sldNum="0"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noEditPoints="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noEditPoints="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EditPoints="1"/>
          </p:cNvSpPr>
          <p:nvPr>
            <p:ph type="dt" sz="half" idx="10"/>
          </p:nvPr>
        </p:nvSpPr>
        <p:spPr/>
        <p:txBody>
          <a:bodyPr/>
          <a:lstStyle/>
          <a:p>
            <a:fld id="{846CE7D5-CF57-46EF-B807-FDD0502418D4}" type="datetimeFigureOut">
              <a:rPr lang="en-US" smtClean="0"/>
              <a:t>8/11/2025</a:t>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19404886"/>
      </p:ext>
    </p:extLst>
  </p:cSld>
  <p:clrMapOvr>
    <a:masterClrMapping/>
  </p:clrMapOvr>
  <p:hf sldNum="0"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757677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192272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624608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437727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169128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100244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653945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61792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217383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212474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82380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8/11/2025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8/11/2025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8/11/2025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8/11/2025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8/11/2025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8/11/2025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8/11/2025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8/11/2025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8/11/2025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8/11/2025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8/11/2025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8/11/2025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8/11/2025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8/11/2025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8/11/2025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8/11/2025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8/11/2025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8/11/2025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8/11/2025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8/11/2025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8/11/2025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8/11/2025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8/11/2025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8/11/2025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8/11/2025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8/11/2025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8/11/2025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8/11/2025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8/11/2025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8/11/2025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8/11/2025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8/11/2025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8/11/2025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8/11/2025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8/11/2025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8/11/2025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8/11/2025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8/11/2025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8/11/2025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8/11/2025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8/11/2025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8/11/2025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8/11/2025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8/11/2025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8/11/2025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8/11/2025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8/11/2025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8/11/2025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8/11/2025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8/11/2025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8/11/2025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8/11/2025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8/11/2025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8/11/2025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8/11/2025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8/11/2025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8/11/2025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8/11/2025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8/11/2025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8/11/2025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8/11/2025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806754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8/11/2025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017704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8/11/2025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2773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8/11/2025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54590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8/11/2025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041082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8/11/2025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871548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8/11/2025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185696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8/11/2025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696877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8/11/2025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013434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8/11/2025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780731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8/11/2025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554377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5"/>
        </a:solidFill>
        <a:effectLst/>
      </p:bgPr>
    </p:bg>
    <p:spTree>
      <p:nvGrpSpPr>
        <p:cNvPr id="1" name=""/>
        <p:cNvGrpSpPr/>
        <p:nvPr/>
      </p:nvGrpSpPr>
      <p:grpSpPr>
        <a:xfrm>
          <a:off x="0" y="0"/>
          <a:ext cx="0" cy="0"/>
          <a:chOff x="0" y="0"/>
          <a:chExt cx="0" cy="0"/>
        </a:xfrm>
      </p:grpSpPr>
      <p:sp>
        <p:nvSpPr>
          <p:cNvPr id="23" name="Graphic 10">
            <a:extLst>
              <a:ext uri="{FF2B5EF4-FFF2-40B4-BE49-F238E27FC236}">
                <a16:creationId xmlns:a16="http://schemas.microsoft.com/office/drawing/2014/main" id="{750609E5-CE3B-4880-AF1C-03AAE8F98B27}"/>
              </a:ext>
              <a:ext uri="{C183D7F6-B498-43B3-948B-1728B52AA6E4}">
                <adec:decorative xmlns:adec="http://schemas.microsoft.com/office/drawing/2017/decorative" val="1"/>
              </a:ext>
            </a:extLst>
          </p:cNvPr>
          <p:cNvSpPr/>
          <p:nvPr/>
        </p:nvSpPr>
        <p:spPr>
          <a:xfrm rot="2700000">
            <a:off x="175989" y="443117"/>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dirty="0"/>
          </a:p>
        </p:txBody>
      </p:sp>
      <p:sp>
        <p:nvSpPr>
          <p:cNvPr id="24" name="Graphic 10">
            <a:extLst>
              <a:ext uri="{FF2B5EF4-FFF2-40B4-BE49-F238E27FC236}">
                <a16:creationId xmlns:a16="http://schemas.microsoft.com/office/drawing/2014/main" id="{30A1EBAD-5F9E-43E3-852F-53FD94BE234C}"/>
              </a:ext>
              <a:ext uri="{C183D7F6-B498-43B3-948B-1728B52AA6E4}">
                <adec:decorative xmlns:adec="http://schemas.microsoft.com/office/drawing/2017/decorative" val="1"/>
              </a:ext>
            </a:extLst>
          </p:cNvPr>
          <p:cNvSpPr/>
          <p:nvPr/>
        </p:nvSpPr>
        <p:spPr>
          <a:xfrm rot="2700000">
            <a:off x="3678849" y="710118"/>
            <a:ext cx="485348" cy="485348"/>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dirty="0"/>
          </a:p>
        </p:txBody>
      </p:sp>
      <p:sp>
        <p:nvSpPr>
          <p:cNvPr id="26" name="Oval 25">
            <a:extLst>
              <a:ext uri="{FF2B5EF4-FFF2-40B4-BE49-F238E27FC236}">
                <a16:creationId xmlns:a16="http://schemas.microsoft.com/office/drawing/2014/main" id="{B12F733F-6A95-4365-941D-3C310EC06055}"/>
              </a:ext>
              <a:ext uri="{C183D7F6-B498-43B3-948B-1728B52AA6E4}">
                <adec:decorative xmlns:adec="http://schemas.microsoft.com/office/drawing/2017/decorative" val="1"/>
              </a:ext>
            </a:extLst>
          </p:cNvPr>
          <p:cNvSpPr/>
          <p:nvPr/>
        </p:nvSpPr>
        <p:spPr>
          <a:xfrm rot="10800000">
            <a:off x="1949364" y="328201"/>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dirty="0"/>
          </a:p>
        </p:txBody>
      </p:sp>
      <p:sp>
        <p:nvSpPr>
          <p:cNvPr id="34" name="Title 1">
            <a:extLst>
              <a:ext uri="{FF2B5EF4-FFF2-40B4-BE49-F238E27FC236}">
                <a16:creationId xmlns:a16="http://schemas.microsoft.com/office/drawing/2014/main" id="{1F2624E7-C182-4BF3-A1CE-10E080235268}"/>
              </a:ext>
            </a:extLst>
          </p:cNvPr>
          <p:cNvSpPr>
            <a:spLocks noGrp="1"/>
          </p:cNvSpPr>
          <p:nvPr>
            <p:ph type="ctrTitle"/>
          </p:nvPr>
        </p:nvSpPr>
        <p:spPr>
          <a:xfrm>
            <a:off x="485634" y="575423"/>
            <a:ext cx="5435027" cy="3234577"/>
          </a:xfrm>
        </p:spPr>
        <p:txBody>
          <a:bodyPr anchor="b">
            <a:normAutofit/>
          </a:bodyPr>
          <a:lstStyle>
            <a:lvl1pPr>
              <a:defRPr sz="5400">
                <a:solidFill>
                  <a:schemeClr val="bg1"/>
                </a:solidFill>
              </a:defRPr>
            </a:lvl1pPr>
          </a:lstStyle>
          <a:p>
            <a:pPr algn="l"/>
            <a:r>
              <a:rPr lang="en-US" sz="5400">
                <a:solidFill>
                  <a:srgbClr val="FFFFFF"/>
                </a:solidFill>
              </a:rPr>
              <a:t>Click to edit Master title style</a:t>
            </a:r>
            <a:endParaRPr lang="en-US" sz="5400" dirty="0">
              <a:solidFill>
                <a:srgbClr val="FFFFFF"/>
              </a:solidFill>
            </a:endParaRPr>
          </a:p>
        </p:txBody>
      </p:sp>
      <p:sp>
        <p:nvSpPr>
          <p:cNvPr id="29" name="Subtitle 2">
            <a:extLst>
              <a:ext uri="{FF2B5EF4-FFF2-40B4-BE49-F238E27FC236}">
                <a16:creationId xmlns:a16="http://schemas.microsoft.com/office/drawing/2014/main" id="{2E173997-1548-44F7-B0A4-108B77F0B820}"/>
              </a:ext>
            </a:extLst>
          </p:cNvPr>
          <p:cNvSpPr>
            <a:spLocks noGrp="1"/>
          </p:cNvSpPr>
          <p:nvPr>
            <p:ph type="subTitle" idx="1"/>
          </p:nvPr>
        </p:nvSpPr>
        <p:spPr>
          <a:xfrm>
            <a:off x="485636" y="4004423"/>
            <a:ext cx="5435026" cy="2278154"/>
          </a:xfrm>
        </p:spPr>
        <p:txBody>
          <a:bodyPr anchor="t">
            <a:normAutofit/>
          </a:bodyPr>
          <a:lstStyle>
            <a:lvl1pPr marL="0" indent="0">
              <a:buNone/>
              <a:defRPr sz="2400">
                <a:solidFill>
                  <a:schemeClr val="bg1"/>
                </a:solidFill>
              </a:defRPr>
            </a:lvl1pPr>
          </a:lstStyle>
          <a:p>
            <a:pPr algn="l"/>
            <a:r>
              <a:rPr lang="en-US">
                <a:solidFill>
                  <a:srgbClr val="FFFFFF"/>
                </a:solidFill>
              </a:rPr>
              <a:t>Click to edit Master subtitle style</a:t>
            </a:r>
            <a:endParaRPr lang="en-US" dirty="0">
              <a:solidFill>
                <a:srgbClr val="FFFFFF"/>
              </a:solidFill>
            </a:endParaRPr>
          </a:p>
        </p:txBody>
      </p:sp>
      <p:sp>
        <p:nvSpPr>
          <p:cNvPr id="37" name="Picture Placeholder 34">
            <a:extLst>
              <a:ext uri="{FF2B5EF4-FFF2-40B4-BE49-F238E27FC236}">
                <a16:creationId xmlns:a16="http://schemas.microsoft.com/office/drawing/2014/main" id="{A37CD930-076A-4257-8800-922EDF1A0576}"/>
              </a:ext>
            </a:extLst>
          </p:cNvPr>
          <p:cNvSpPr>
            <a:spLocks noGrp="1"/>
          </p:cNvSpPr>
          <p:nvPr>
            <p:ph type="pic" sz="quarter" idx="13" hasCustomPrompt="1"/>
          </p:nvPr>
        </p:nvSpPr>
        <p:spPr>
          <a:xfrm>
            <a:off x="6197600" y="574675"/>
            <a:ext cx="5445125" cy="5749925"/>
          </a:xfrm>
        </p:spPr>
        <p:txBody>
          <a:bodyPr>
            <a:normAutofit/>
          </a:bodyPr>
          <a:lstStyle>
            <a:lvl1pPr marL="0" indent="0" algn="ctr">
              <a:buNone/>
              <a:defRPr sz="2000">
                <a:solidFill>
                  <a:schemeClr val="bg1"/>
                </a:solidFill>
              </a:defRPr>
            </a:lvl1pPr>
          </a:lstStyle>
          <a:p>
            <a:r>
              <a:rPr lang="en-US" dirty="0"/>
              <a:t>Insert photo here</a:t>
            </a:r>
          </a:p>
        </p:txBody>
      </p:sp>
      <p:sp>
        <p:nvSpPr>
          <p:cNvPr id="31" name="Date Placeholder 4">
            <a:extLst>
              <a:ext uri="{FF2B5EF4-FFF2-40B4-BE49-F238E27FC236}">
                <a16:creationId xmlns:a16="http://schemas.microsoft.com/office/drawing/2014/main" id="{B17F4254-E7F3-482D-83B2-F40E678DC31A}"/>
              </a:ext>
            </a:extLst>
          </p:cNvPr>
          <p:cNvSpPr>
            <a:spLocks noGrp="1"/>
          </p:cNvSpPr>
          <p:nvPr>
            <p:ph type="dt" sz="half" idx="10"/>
          </p:nvPr>
        </p:nvSpPr>
        <p:spPr>
          <a:xfrm>
            <a:off x="838200" y="6400800"/>
            <a:ext cx="2743200" cy="365125"/>
          </a:xfrm>
        </p:spPr>
        <p:txBody>
          <a:bodyPr/>
          <a:lstStyle/>
          <a:p>
            <a:r>
              <a:rPr lang="en-US">
                <a:solidFill>
                  <a:srgbClr val="FFFFFF"/>
                </a:solidFill>
              </a:rPr>
              <a:t>2/2/20XX</a:t>
            </a:r>
            <a:endParaRPr lang="en-US" dirty="0">
              <a:solidFill>
                <a:srgbClr val="FFFFFF"/>
              </a:solidFill>
            </a:endParaRPr>
          </a:p>
        </p:txBody>
      </p:sp>
      <p:sp>
        <p:nvSpPr>
          <p:cNvPr id="32" name="Footer Placeholder 5">
            <a:extLst>
              <a:ext uri="{FF2B5EF4-FFF2-40B4-BE49-F238E27FC236}">
                <a16:creationId xmlns:a16="http://schemas.microsoft.com/office/drawing/2014/main" id="{69A3213B-8554-4293-925C-3977950B2FC8}"/>
              </a:ext>
            </a:extLst>
          </p:cNvPr>
          <p:cNvSpPr>
            <a:spLocks noGrp="1"/>
          </p:cNvSpPr>
          <p:nvPr>
            <p:ph type="ftr" sz="quarter" idx="11"/>
          </p:nvPr>
        </p:nvSpPr>
        <p:spPr>
          <a:xfrm>
            <a:off x="4038600" y="6400800"/>
            <a:ext cx="4114800" cy="365125"/>
          </a:xfrm>
        </p:spPr>
        <p:txBody>
          <a:bodyPr/>
          <a:lstStyle/>
          <a:p>
            <a:r>
              <a:rPr lang="en-US" dirty="0">
                <a:solidFill>
                  <a:srgbClr val="FFFFFF"/>
                </a:solidFill>
              </a:rPr>
              <a:t>PRESENTATION TITLE</a:t>
            </a:r>
          </a:p>
        </p:txBody>
      </p:sp>
      <p:sp>
        <p:nvSpPr>
          <p:cNvPr id="33" name="Slide Number Placeholder 6">
            <a:extLst>
              <a:ext uri="{FF2B5EF4-FFF2-40B4-BE49-F238E27FC236}">
                <a16:creationId xmlns:a16="http://schemas.microsoft.com/office/drawing/2014/main" id="{E6081EFA-FDDB-48B1-8F8F-506DAA8FB2BE}"/>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solidFill>
                  <a:srgbClr val="FFFFFF"/>
                </a:solidFill>
              </a:rPr>
              <a:pPr/>
              <a:t>‹#›</a:t>
            </a:fld>
            <a:endParaRPr lang="en-US" dirty="0">
              <a:solidFill>
                <a:srgbClr val="FFFFFF"/>
              </a:solidFill>
            </a:endParaRPr>
          </a:p>
        </p:txBody>
      </p:sp>
      <p:sp>
        <p:nvSpPr>
          <p:cNvPr id="39" name="Oval 38">
            <a:extLst>
              <a:ext uri="{FF2B5EF4-FFF2-40B4-BE49-F238E27FC236}">
                <a16:creationId xmlns:a16="http://schemas.microsoft.com/office/drawing/2014/main" id="{7A5EAFD9-C10D-423D-877A-A7E344B82A86}"/>
              </a:ext>
              <a:ext uri="{C183D7F6-B498-43B3-948B-1728B52AA6E4}">
                <adec:decorative xmlns:adec="http://schemas.microsoft.com/office/drawing/2017/decorative" val="1"/>
              </a:ext>
            </a:extLst>
          </p:cNvPr>
          <p:cNvSpPr/>
          <p:nvPr userDrawn="1"/>
        </p:nvSpPr>
        <p:spPr>
          <a:xfrm rot="10800000">
            <a:off x="11725987" y="6085893"/>
            <a:ext cx="261660" cy="26166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dirty="0"/>
          </a:p>
        </p:txBody>
      </p:sp>
      <p:sp>
        <p:nvSpPr>
          <p:cNvPr id="41" name="Oval 40">
            <a:extLst>
              <a:ext uri="{FF2B5EF4-FFF2-40B4-BE49-F238E27FC236}">
                <a16:creationId xmlns:a16="http://schemas.microsoft.com/office/drawing/2014/main" id="{552E34FD-F45A-4FC4-A537-1CD327317B7F}"/>
              </a:ext>
              <a:ext uri="{C183D7F6-B498-43B3-948B-1728B52AA6E4}">
                <adec:decorative xmlns:adec="http://schemas.microsoft.com/office/drawing/2017/decorative" val="1"/>
              </a:ext>
            </a:extLst>
          </p:cNvPr>
          <p:cNvSpPr/>
          <p:nvPr userDrawn="1"/>
        </p:nvSpPr>
        <p:spPr>
          <a:xfrm rot="10800000">
            <a:off x="11234728" y="5325178"/>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dirty="0"/>
          </a:p>
        </p:txBody>
      </p:sp>
    </p:spTree>
    <p:extLst>
      <p:ext uri="{BB962C8B-B14F-4D97-AF65-F5344CB8AC3E}">
        <p14:creationId xmlns:p14="http://schemas.microsoft.com/office/powerpoint/2010/main" val="1116282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BE28B89-23CB-4E2C-9090-24A7CDF75E0C}"/>
              </a:ext>
              <a:ext uri="{C183D7F6-B498-43B3-948B-1728B52AA6E4}">
                <adec:decorative xmlns:adec="http://schemas.microsoft.com/office/drawing/2017/decorative" val="1"/>
              </a:ext>
            </a:extLst>
          </p:cNvPr>
          <p:cNvGrpSpPr/>
          <p:nvPr userDrawn="1"/>
        </p:nvGrpSpPr>
        <p:grpSpPr>
          <a:xfrm>
            <a:off x="127986" y="173174"/>
            <a:ext cx="11687253" cy="6145490"/>
            <a:chOff x="127986" y="173174"/>
            <a:chExt cx="11687253" cy="6145490"/>
          </a:xfrm>
        </p:grpSpPr>
        <p:sp useBgFill="1">
          <p:nvSpPr>
            <p:cNvPr id="10" name="Graphic 10">
              <a:extLst>
                <a:ext uri="{FF2B5EF4-FFF2-40B4-BE49-F238E27FC236}">
                  <a16:creationId xmlns:a16="http://schemas.microsoft.com/office/drawing/2014/main" id="{26535BF8-E789-4325-8C4F-264426E02116}"/>
                </a:ext>
              </a:extLst>
            </p:cNvPr>
            <p:cNvSpPr/>
            <p:nvPr/>
          </p:nvSpPr>
          <p:spPr>
            <a:xfrm rot="18900000" flipH="1">
              <a:off x="10799652"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1" name="Oval 10">
              <a:extLst>
                <a:ext uri="{FF2B5EF4-FFF2-40B4-BE49-F238E27FC236}">
                  <a16:creationId xmlns:a16="http://schemas.microsoft.com/office/drawing/2014/main" id="{B78DBD66-1754-4720-8E59-A61B23F58E27}"/>
                </a:ext>
              </a:extLst>
            </p:cNvPr>
            <p:cNvSpPr/>
            <p:nvPr/>
          </p:nvSpPr>
          <p:spPr>
            <a:xfrm rot="10800000" flipH="1">
              <a:off x="10187575" y="200771"/>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2" name="Oval 11">
              <a:extLst>
                <a:ext uri="{FF2B5EF4-FFF2-40B4-BE49-F238E27FC236}">
                  <a16:creationId xmlns:a16="http://schemas.microsoft.com/office/drawing/2014/main" id="{75D17540-387A-482A-B432-46A1EFB58756}"/>
                </a:ext>
              </a:extLst>
            </p:cNvPr>
            <p:cNvSpPr/>
            <p:nvPr/>
          </p:nvSpPr>
          <p:spPr>
            <a:xfrm rot="10800000" flipH="1">
              <a:off x="127986" y="6031517"/>
              <a:ext cx="287147" cy="287147"/>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3" name="Oval 12">
              <a:extLst>
                <a:ext uri="{FF2B5EF4-FFF2-40B4-BE49-F238E27FC236}">
                  <a16:creationId xmlns:a16="http://schemas.microsoft.com/office/drawing/2014/main" id="{E29BA681-D191-4B3E-B7AD-D4DD1956C66B}"/>
                </a:ext>
              </a:extLst>
            </p:cNvPr>
            <p:cNvSpPr/>
            <p:nvPr/>
          </p:nvSpPr>
          <p:spPr>
            <a:xfrm rot="10800000" flipH="1">
              <a:off x="9714204" y="733387"/>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4" name="Title 1">
            <a:extLst>
              <a:ext uri="{FF2B5EF4-FFF2-40B4-BE49-F238E27FC236}">
                <a16:creationId xmlns:a16="http://schemas.microsoft.com/office/drawing/2014/main" id="{B0E8379E-F532-476C-8A66-79F96DB2E7A9}"/>
              </a:ext>
            </a:extLst>
          </p:cNvPr>
          <p:cNvSpPr>
            <a:spLocks noGrp="1"/>
          </p:cNvSpPr>
          <p:nvPr>
            <p:ph type="title"/>
          </p:nvPr>
        </p:nvSpPr>
        <p:spPr>
          <a:xfrm>
            <a:off x="5178252" y="544786"/>
            <a:ext cx="6400800" cy="1683971"/>
          </a:xfrm>
        </p:spPr>
        <p:txBody>
          <a:bodyPr anchor="b">
            <a:normAutofit/>
          </a:bodyPr>
          <a:lstStyle/>
          <a:p>
            <a:r>
              <a:rPr lang="en-US">
                <a:cs typeface="Segoe UI" panose="020B0502040204020203" pitchFamily="34" charset="0"/>
              </a:rPr>
              <a:t>Click to edit Master title style</a:t>
            </a:r>
            <a:endParaRPr lang="en-US" dirty="0">
              <a:cs typeface="Segoe UI" panose="020B0502040204020203" pitchFamily="34" charset="0"/>
            </a:endParaRPr>
          </a:p>
        </p:txBody>
      </p:sp>
      <p:sp>
        <p:nvSpPr>
          <p:cNvPr id="28" name="Picture Placeholder 22">
            <a:extLst>
              <a:ext uri="{FF2B5EF4-FFF2-40B4-BE49-F238E27FC236}">
                <a16:creationId xmlns:a16="http://schemas.microsoft.com/office/drawing/2014/main" id="{C1B7FDD6-4D3A-4AE1-B7D0-86DC45B0EA39}"/>
              </a:ext>
            </a:extLst>
          </p:cNvPr>
          <p:cNvSpPr>
            <a:spLocks noGrp="1"/>
          </p:cNvSpPr>
          <p:nvPr>
            <p:ph type="pic" sz="quarter" idx="13" hasCustomPrompt="1"/>
          </p:nvPr>
        </p:nvSpPr>
        <p:spPr>
          <a:xfrm>
            <a:off x="542925" y="574675"/>
            <a:ext cx="4022725" cy="1867360"/>
          </a:xfrm>
        </p:spPr>
        <p:txBody>
          <a:bodyPr>
            <a:normAutofit/>
          </a:bodyPr>
          <a:lstStyle>
            <a:lvl1pPr marL="0" indent="0" algn="ctr">
              <a:buNone/>
              <a:defRPr sz="2000"/>
            </a:lvl1pPr>
          </a:lstStyle>
          <a:p>
            <a:r>
              <a:rPr lang="en-US" dirty="0"/>
              <a:t>Insert photo here</a:t>
            </a:r>
          </a:p>
        </p:txBody>
      </p:sp>
      <p:sp>
        <p:nvSpPr>
          <p:cNvPr id="29" name="Picture Placeholder 24">
            <a:extLst>
              <a:ext uri="{FF2B5EF4-FFF2-40B4-BE49-F238E27FC236}">
                <a16:creationId xmlns:a16="http://schemas.microsoft.com/office/drawing/2014/main" id="{31A33AED-20A4-4373-814A-DA708A6CBE47}"/>
              </a:ext>
            </a:extLst>
          </p:cNvPr>
          <p:cNvSpPr>
            <a:spLocks noGrp="1"/>
          </p:cNvSpPr>
          <p:nvPr>
            <p:ph type="pic" sz="quarter" idx="14" hasCustomPrompt="1"/>
          </p:nvPr>
        </p:nvSpPr>
        <p:spPr>
          <a:xfrm>
            <a:off x="542925" y="2519163"/>
            <a:ext cx="4022725" cy="1843040"/>
          </a:xfrm>
        </p:spPr>
        <p:txBody>
          <a:bodyPr>
            <a:normAutofit/>
          </a:bodyPr>
          <a:lstStyle>
            <a:lvl1pPr marL="0" indent="0" algn="ctr">
              <a:buNone/>
              <a:defRPr sz="2000"/>
            </a:lvl1pPr>
          </a:lstStyle>
          <a:p>
            <a:r>
              <a:rPr lang="en-US" dirty="0"/>
              <a:t>Insert photo here</a:t>
            </a:r>
          </a:p>
        </p:txBody>
      </p:sp>
      <p:sp>
        <p:nvSpPr>
          <p:cNvPr id="30" name="Picture Placeholder 26">
            <a:extLst>
              <a:ext uri="{FF2B5EF4-FFF2-40B4-BE49-F238E27FC236}">
                <a16:creationId xmlns:a16="http://schemas.microsoft.com/office/drawing/2014/main" id="{912C8FB0-089E-45C8-820C-1DB37CF6EDD2}"/>
              </a:ext>
            </a:extLst>
          </p:cNvPr>
          <p:cNvSpPr>
            <a:spLocks noGrp="1"/>
          </p:cNvSpPr>
          <p:nvPr>
            <p:ph type="pic" sz="quarter" idx="15" hasCustomPrompt="1"/>
          </p:nvPr>
        </p:nvSpPr>
        <p:spPr>
          <a:xfrm>
            <a:off x="542925" y="4439331"/>
            <a:ext cx="4022725" cy="1879333"/>
          </a:xfrm>
        </p:spPr>
        <p:txBody>
          <a:bodyPr>
            <a:normAutofit/>
          </a:bodyPr>
          <a:lstStyle>
            <a:lvl1pPr marL="0" indent="0" algn="ctr">
              <a:buNone/>
              <a:defRPr sz="2000"/>
            </a:lvl1pPr>
          </a:lstStyle>
          <a:p>
            <a:r>
              <a:rPr lang="en-US" dirty="0"/>
              <a:t>Insert photo here</a:t>
            </a:r>
          </a:p>
        </p:txBody>
      </p:sp>
      <p:sp>
        <p:nvSpPr>
          <p:cNvPr id="18" name="Content Placeholder 2">
            <a:extLst>
              <a:ext uri="{FF2B5EF4-FFF2-40B4-BE49-F238E27FC236}">
                <a16:creationId xmlns:a16="http://schemas.microsoft.com/office/drawing/2014/main" id="{27E06B4D-C658-4E45-A3F7-F9764B1970D4}"/>
              </a:ext>
            </a:extLst>
          </p:cNvPr>
          <p:cNvSpPr>
            <a:spLocks noGrp="1"/>
          </p:cNvSpPr>
          <p:nvPr>
            <p:ph idx="1"/>
          </p:nvPr>
        </p:nvSpPr>
        <p:spPr>
          <a:xfrm>
            <a:off x="5178252" y="2409776"/>
            <a:ext cx="6400800" cy="3714837"/>
          </a:xfrm>
        </p:spPr>
        <p:txBody>
          <a:bodyPr anchor="t">
            <a:normAutofit/>
          </a:bodyPr>
          <a:lstStyle>
            <a:lvl1pPr>
              <a:lnSpc>
                <a:spcPct val="100000"/>
              </a:lnSpc>
              <a:buClr>
                <a:schemeClr val="accent6"/>
              </a:buClr>
              <a:defRPr/>
            </a:lvl1pPr>
          </a:lstStyle>
          <a:p>
            <a:pPr lvl="0">
              <a:lnSpc>
                <a:spcPct val="120000"/>
              </a:lnSpc>
              <a:buFont typeface="Aller" panose="020B0603020203020204" pitchFamily="34" charset="0"/>
              <a:buChar char="+"/>
            </a:pPr>
            <a:r>
              <a:rPr lang="en-US" sz="1800">
                <a:cs typeface="Segoe UI" panose="020B0502040204020203" pitchFamily="34" charset="0"/>
              </a:rPr>
              <a:t>Click to edit Master text styles</a:t>
            </a:r>
          </a:p>
        </p:txBody>
      </p:sp>
      <p:sp>
        <p:nvSpPr>
          <p:cNvPr id="19" name="Date Placeholder 4">
            <a:extLst>
              <a:ext uri="{FF2B5EF4-FFF2-40B4-BE49-F238E27FC236}">
                <a16:creationId xmlns:a16="http://schemas.microsoft.com/office/drawing/2014/main" id="{15A75550-8D38-4A9F-85E4-7A0AAC044353}"/>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20" name="Footer Placeholder 5">
            <a:extLst>
              <a:ext uri="{FF2B5EF4-FFF2-40B4-BE49-F238E27FC236}">
                <a16:creationId xmlns:a16="http://schemas.microsoft.com/office/drawing/2014/main" id="{38B8FA61-4080-4FE6-A841-33EBEFFA7F0E}"/>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21" name="Slide Number Placeholder 6">
            <a:extLst>
              <a:ext uri="{FF2B5EF4-FFF2-40B4-BE49-F238E27FC236}">
                <a16:creationId xmlns:a16="http://schemas.microsoft.com/office/drawing/2014/main" id="{D100CF52-3E48-4F45-8364-508D4B714566}"/>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2938055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8/11/2025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4017730705"/>
      </p:ext>
    </p:extLst>
  </p:cSld>
  <p:clrMap bg1="lt1" tx1="dk1" bg2="lt2" tx2="dk2" accent1="accent1" accent2="accent2" accent3="accent3" accent4="accent4" accent5="accent5" accent6="accent6" hlink="hlink" folHlink="folHlink"/>
  <p:sldLayoutIdLst>
    <p:sldLayoutId id="2147495642" r:id="rId1"/>
    <p:sldLayoutId id="2147495643" r:id="rId2"/>
    <p:sldLayoutId id="2147495644" r:id="rId3"/>
    <p:sldLayoutId id="2147495645" r:id="rId4"/>
    <p:sldLayoutId id="2147495646" r:id="rId5"/>
    <p:sldLayoutId id="2147495647" r:id="rId6"/>
    <p:sldLayoutId id="2147495648" r:id="rId7"/>
    <p:sldLayoutId id="2147495649" r:id="rId8"/>
    <p:sldLayoutId id="2147495650" r:id="rId9"/>
    <p:sldLayoutId id="2147495651" r:id="rId10"/>
    <p:sldLayoutId id="2147495652"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00800"/>
            <a:ext cx="2743200" cy="365125"/>
          </a:xfrm>
          <a:prstGeom prst="rect">
            <a:avLst/>
          </a:prstGeom>
        </p:spPr>
        <p:txBody>
          <a:bodyPr vert="horz" lIns="91440" tIns="45720" rIns="91440" bIns="45720" rtlCol="0" anchor="ctr"/>
          <a:lstStyle>
            <a:lvl1pPr algn="l">
              <a:defRPr sz="900" cap="all" spc="150" baseline="0">
                <a:solidFill>
                  <a:schemeClr val="tx1">
                    <a:tint val="75000"/>
                  </a:schemeClr>
                </a:solidFill>
              </a:defRPr>
            </a:lvl1pPr>
          </a:lstStyle>
          <a:p>
            <a:r>
              <a:rPr lang="en-US"/>
              <a:t>2/2/20XX</a:t>
            </a:r>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900" cap="all" spc="150"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00800"/>
            <a:ext cx="2743200" cy="365125"/>
          </a:xfrm>
          <a:prstGeom prst="rect">
            <a:avLst/>
          </a:prstGeom>
        </p:spPr>
        <p:txBody>
          <a:bodyPr vert="horz" lIns="91440" tIns="45720" rIns="91440" bIns="45720" rtlCol="0" anchor="ctr"/>
          <a:lstStyle>
            <a:lvl1pPr algn="r">
              <a:defRPr sz="900" cap="all" spc="150" baseline="0">
                <a:solidFill>
                  <a:schemeClr val="tx1">
                    <a:tint val="75000"/>
                  </a:schemeClr>
                </a:solidFill>
              </a:defRPr>
            </a:lvl1p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1205167077"/>
      </p:ext>
    </p:extLst>
  </p:cSld>
  <p:clrMap bg1="lt1" tx1="dk1" bg2="lt2" tx2="dk2" accent1="accent1" accent2="accent2" accent3="accent3" accent4="accent4" accent5="accent5" accent6="accent6" hlink="hlink" folHlink="folHlink"/>
  <p:sldLayoutIdLst>
    <p:sldLayoutId id="2147495654" r:id="rId1"/>
    <p:sldLayoutId id="2147495655" r:id="rId2"/>
    <p:sldLayoutId id="2147495656" r:id="rId3"/>
    <p:sldLayoutId id="2147495657" r:id="rId4"/>
    <p:sldLayoutId id="2147495658" r:id="rId5"/>
    <p:sldLayoutId id="2147495659" r:id="rId6"/>
    <p:sldLayoutId id="2147495660" r:id="rId7"/>
    <p:sldLayoutId id="2147495661" r:id="rId8"/>
    <p:sldLayoutId id="2147495662" r:id="rId9"/>
    <p:sldLayoutId id="2147495663" r:id="rId10"/>
    <p:sldLayoutId id="214749566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8/11/2025</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8/11/2025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dirty="0"/>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noEditPoints="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noEditPoints="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EditPoints="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846CE7D5-CF57-46EF-B807-FDD0502418D4}" type="datetimeFigureOut">
              <a:rPr lang="en-US" smtClean="0"/>
              <a:t>8/11/2025</a:t>
            </a:fld>
            <a:endParaRPr lang="en-US"/>
          </a:p>
        </p:txBody>
      </p:sp>
      <p:sp>
        <p:nvSpPr>
          <p:cNvPr id="5" name="Footer Placeholder 4"/>
          <p:cNvSpPr>
            <a:spLocks noGrp="1" noEditPoints="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noEditPoints="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506948770"/>
      </p:ext>
    </p:extLst>
  </p:cSld>
  <p:clrMap bg1="lt1" tx1="dk1" bg2="lt2" tx2="dk2" accent1="accent1" accent2="accent2" accent3="accent3" accent4="accent4" accent5="accent5" accent6="accent6" hlink="hlink" folHlink="folHlink"/>
  <p:sldLayoutIdLst>
    <p:sldLayoutId id="2147495690" r:id="rId1"/>
    <p:sldLayoutId id="2147495691" r:id="rId2"/>
    <p:sldLayoutId id="2147495692" r:id="rId3"/>
    <p:sldLayoutId id="2147495693" r:id="rId4"/>
    <p:sldLayoutId id="2147495694" r:id="rId5"/>
    <p:sldLayoutId id="2147495695" r:id="rId6"/>
    <p:sldLayoutId id="2147495696" r:id="rId7"/>
    <p:sldLayoutId id="2147495697" r:id="rId8"/>
    <p:sldLayoutId id="2147495698" r:id="rId9"/>
    <p:sldLayoutId id="2147495699" r:id="rId10"/>
    <p:sldLayoutId id="2147495700" r:id="rId11"/>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8/11/2025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8/11/2025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8/11/2025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8/11/2025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8/11/2025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8/11/2025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8/11/2025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43.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0.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1.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getfortifyfl.com/" TargetMode="Externa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1.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1.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3.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26.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5.xml"/></Relationships>
</file>

<file path=ppt/slides/_rels/slide31.xml.rels><?xml version="1.0" encoding="UTF-8" standalone="yes"?>
<Relationships xmlns="http://schemas.openxmlformats.org/package/2006/relationships"><Relationship Id="rId3" Type="http://schemas.openxmlformats.org/officeDocument/2006/relationships/hyperlink" Target="mailto:Bowling.Cynthia@somersetcollegeprep.org" TargetMode="External"/><Relationship Id="rId2" Type="http://schemas.openxmlformats.org/officeDocument/2006/relationships/image" Target="../media/image59.jpeg"/><Relationship Id="rId1" Type="http://schemas.openxmlformats.org/officeDocument/2006/relationships/slideLayout" Target="../slideLayouts/slideLayout87.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hyperlink" Target="mailto:Batista.marcos@somersetcollegeprep.org" TargetMode="External"/><Relationship Id="rId2" Type="http://schemas.openxmlformats.org/officeDocument/2006/relationships/notesSlide" Target="../notesSlides/notesSlide2.xml"/><Relationship Id="rId1" Type="http://schemas.openxmlformats.org/officeDocument/2006/relationships/slideLayout" Target="../slideLayouts/slideLayout131.xml"/><Relationship Id="rId6" Type="http://schemas.openxmlformats.org/officeDocument/2006/relationships/hyperlink" Target="mailto:batista.marcos@somersetcollegeprep.org" TargetMode="External"/><Relationship Id="rId5" Type="http://schemas.openxmlformats.org/officeDocument/2006/relationships/image" Target="../media/image62.pn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99.xml"/><Relationship Id="rId5" Type="http://schemas.openxmlformats.org/officeDocument/2006/relationships/image" Target="../media/image65.jpe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dirty="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r>
              <a:rPr lang="en-US" sz="2400" baseline="30000" dirty="0"/>
              <a:t>st</a:t>
            </a:r>
            <a:r>
              <a:rPr lang="en-US" sz="2400" dirty="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r>
              <a:rPr lang="en-US" sz="2400" baseline="30000" dirty="0"/>
              <a:t>nd</a:t>
            </a:r>
            <a:r>
              <a:rPr lang="en-US" sz="2400" dirty="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r>
              <a:rPr lang="en-US" sz="2400" baseline="30000" dirty="0"/>
              <a:t>rd</a:t>
            </a:r>
            <a:r>
              <a:rPr lang="en-US" sz="2400" dirty="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r>
              <a:rPr lang="en-US" sz="2400" baseline="30000" dirty="0"/>
              <a:t>th</a:t>
            </a:r>
            <a:r>
              <a:rPr lang="en-US" sz="2400" dirty="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r>
              <a:rPr lang="en-US" sz="2400" baseline="30000" dirty="0"/>
              <a:t>th</a:t>
            </a:r>
            <a:r>
              <a:rPr lang="en-US" sz="2400" dirty="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dirty="0"/>
              <a:t>Every Monday  afterschool. 3:50pm to 4:50pm in cafeteria</a:t>
            </a:r>
          </a:p>
          <a:p>
            <a:endParaRPr lang="en-US" sz="1100" i="1" dirty="0"/>
          </a:p>
          <a:p>
            <a:r>
              <a:rPr lang="en-US" sz="1200" b="1" dirty="0"/>
              <a:t>Tuesday if school is closed Monday</a:t>
            </a:r>
          </a:p>
          <a:p>
            <a:endParaRPr lang="en-US" b="1" dirty="0"/>
          </a:p>
          <a:p>
            <a:endParaRPr lang="en-US" dirty="0"/>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dirty="0"/>
              <a:t>Every Friday </a:t>
            </a:r>
          </a:p>
          <a:p>
            <a:r>
              <a:rPr lang="en-US" b="1" dirty="0"/>
              <a:t>12:00 – 12:30</a:t>
            </a:r>
          </a:p>
          <a:p>
            <a:endParaRPr lang="en-US" sz="1100" b="1" dirty="0"/>
          </a:p>
          <a:p>
            <a:r>
              <a:rPr lang="en-US" sz="1100" i="1" dirty="0"/>
              <a:t>Conceirge email notification</a:t>
            </a:r>
          </a:p>
          <a:p>
            <a:r>
              <a:rPr lang="en-US" sz="1100" i="1" dirty="0"/>
              <a:t>Sent to parents</a:t>
            </a:r>
          </a:p>
          <a:p>
            <a:endParaRPr lang="en-US" b="1" dirty="0"/>
          </a:p>
          <a:p>
            <a:r>
              <a:rPr lang="en-US" sz="1200" b="1" dirty="0"/>
              <a:t>Detention slip will allow</a:t>
            </a:r>
          </a:p>
          <a:p>
            <a:r>
              <a:rPr lang="en-US" sz="1200" b="1" dirty="0"/>
              <a:t>Student access to front of </a:t>
            </a:r>
          </a:p>
          <a:p>
            <a:r>
              <a:rPr lang="en-US" sz="1200" b="1" dirty="0"/>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r>
              <a:rPr lang="en-US" sz="3975" b="0" dirty="0">
                <a:solidFill>
                  <a:srgbClr val="FFFFFF"/>
                </a:solidFill>
              </a:rPr>
              <a:t>on basketball courts OR turf</a:t>
            </a:r>
            <a:br>
              <a:rPr lang="en-US" sz="3975" b="0" dirty="0">
                <a:solidFill>
                  <a:srgbClr val="FFFFFF"/>
                </a:solidFill>
              </a:rPr>
            </a:br>
            <a:r>
              <a:rPr lang="en-US" sz="3975" b="0" dirty="0">
                <a:solidFill>
                  <a:srgbClr val="FFFFFF"/>
                </a:solidFill>
              </a:rPr>
              <a:t> </a:t>
            </a:r>
            <a:r>
              <a:rPr lang="en-US" sz="3975" u="sng" dirty="0">
                <a:solidFill>
                  <a:srgbClr val="00B0F0"/>
                </a:solidFill>
              </a:rPr>
              <a:t>without a staff member present</a:t>
            </a:r>
            <a:br>
              <a:rPr lang="en-US" u="sng" dirty="0">
                <a:solidFill>
                  <a:srgbClr val="FFFFFF"/>
                </a:solidFill>
              </a:rPr>
            </a:br>
            <a:r>
              <a:rPr lang="en-US" sz="3675" u="sng" dirty="0">
                <a:solidFill>
                  <a:srgbClr val="FFFFFF"/>
                </a:solidFill>
              </a:rPr>
              <a:t>(This means mornings &amp; after school too.)</a:t>
            </a:r>
            <a:endParaRPr lang="en-US" sz="3675" dirty="0">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dirty="0">
                <a:solidFill>
                  <a:srgbClr val="FFFFFF"/>
                </a:solidFill>
              </a:rPr>
              <a:t>		</a:t>
            </a:r>
            <a:endParaRPr lang="en-US" sz="2700" b="0" dirty="0">
              <a:solidFill>
                <a:srgbClr val="FFFFFF"/>
              </a:solidFill>
            </a:endParaRPr>
          </a:p>
          <a:p>
            <a:pPr algn="ctr"/>
            <a:r>
              <a:rPr lang="en-US" sz="3000">
                <a:solidFill>
                  <a:srgbClr val="00B0F0"/>
                </a:solidFill>
              </a:rPr>
              <a:t>      NO  </a:t>
            </a:r>
            <a:r>
              <a:rPr lang="en-US" sz="3000" dirty="0">
                <a:solidFill>
                  <a:srgbClr val="00B0F0"/>
                </a:solidFill>
              </a:rPr>
              <a:t>Playing ANY SPORTS </a:t>
            </a:r>
            <a:endParaRPr lang="en-US" sz="3000" b="0" dirty="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3506391" y="1"/>
            <a:ext cx="5134570" cy="68579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dirty="0"/>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dirty="0"/>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dirty="0"/>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dirty="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dirty="0"/>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dirty="0"/>
              <a:t>It is important to always remember that </a:t>
            </a:r>
            <a:r>
              <a:rPr lang="en-US" sz="4800" b="1" dirty="0"/>
              <a:t>If You See Something, Say Something</a:t>
            </a:r>
            <a:r>
              <a:rPr lang="en-US" sz="4800" dirty="0"/>
              <a:t>!  With </a:t>
            </a:r>
            <a:r>
              <a:rPr lang="en-US" sz="4800" i="1" dirty="0"/>
              <a:t>FortifyFL</a:t>
            </a:r>
            <a:r>
              <a:rPr lang="en-US" sz="4800" dirty="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dirty="0"/>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dirty="0"/>
              <a:t>You can submit a tip from any computer at: </a:t>
            </a:r>
            <a:r>
              <a:rPr lang="en-US" sz="5400" dirty="0">
                <a:hlinkClick r:id="rId2"/>
              </a:rPr>
              <a:t>https://getfortifyfl.com/</a:t>
            </a:r>
            <a:r>
              <a:rPr lang="en-US" sz="5400" dirty="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dirty="0"/>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dirty="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dirty="0"/>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dirty="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dirty="0"/>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dirty="0"/>
              <a:t>Step 1</a:t>
            </a:r>
            <a:r>
              <a:rPr lang="en-US" sz="6000" dirty="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dirty="0"/>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dirty="0"/>
              <a:t>Step 2</a:t>
            </a:r>
            <a:r>
              <a:rPr lang="en-US" sz="6000" dirty="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dirty="0"/>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dirty="0"/>
              <a:t>Step 3</a:t>
            </a:r>
            <a:r>
              <a:rPr lang="en-US" sz="6000" dirty="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dirty="0"/>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dirty="0"/>
              <a:t>Step 4</a:t>
            </a:r>
            <a:r>
              <a:rPr lang="en-US" sz="6000" dirty="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00150" y="350520"/>
            <a:ext cx="1055846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092820" y="1859340"/>
            <a:ext cx="10370634" cy="2616101"/>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panose="020F0502020204030204"/>
                <a:ea typeface="+mn-ea"/>
                <a:cs typeface="+mn-cs"/>
              </a:rPr>
              <a:t>If someone who knowingly submits a false tip through </a:t>
            </a:r>
            <a:r>
              <a:rPr kumimoji="0" lang="en-US" alt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FortifyFL</a:t>
            </a:r>
            <a:r>
              <a:rPr kumimoji="0" lang="en-US" altLang="en-US" sz="3600" b="0" i="0" u="none" strike="noStrike" kern="1200" cap="none" spc="0" normalizeH="0" baseline="0" noProof="0" dirty="0">
                <a:ln>
                  <a:noFill/>
                </a:ln>
                <a:solidFill>
                  <a:prstClr val="black"/>
                </a:solidFill>
                <a:effectLst/>
                <a:uLnTx/>
                <a:uFillTx/>
                <a:latin typeface="Calibri" panose="020F0502020204030204"/>
                <a:ea typeface="+mn-ea"/>
                <a:cs typeface="+mn-cs"/>
              </a:rPr>
              <a:t> may be subject to further investigation by law enforcement, and may be subject to criminal penalties under Section 837.05, F.S.</a:t>
            </a:r>
          </a:p>
          <a:p>
            <a:pPr marL="457200" marR="0" lvl="1"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onnsiteX0" fmla="*/ 0 w 8229600"/>
              <a:gd name="connsiteY0" fmla="*/ 0 h 18288"/>
              <a:gd name="connsiteX1" fmla="*/ 237206 w 8229600"/>
              <a:gd name="connsiteY1" fmla="*/ 0 h 18288"/>
              <a:gd name="connsiteX2" fmla="*/ 885892 w 8229600"/>
              <a:gd name="connsiteY2" fmla="*/ 0 h 18288"/>
              <a:gd name="connsiteX3" fmla="*/ 1369986 w 8229600"/>
              <a:gd name="connsiteY3" fmla="*/ 0 h 18288"/>
              <a:gd name="connsiteX4" fmla="*/ 1607192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872752 w 8229600"/>
              <a:gd name="connsiteY8" fmla="*/ 0 h 18288"/>
              <a:gd name="connsiteX9" fmla="*/ 4109958 w 8229600"/>
              <a:gd name="connsiteY9" fmla="*/ 0 h 18288"/>
              <a:gd name="connsiteX10" fmla="*/ 4594053 w 8229600"/>
              <a:gd name="connsiteY10" fmla="*/ 0 h 18288"/>
              <a:gd name="connsiteX11" fmla="*/ 4995851 w 8229600"/>
              <a:gd name="connsiteY11" fmla="*/ 0 h 18288"/>
              <a:gd name="connsiteX12" fmla="*/ 5233057 w 8229600"/>
              <a:gd name="connsiteY12" fmla="*/ 0 h 18288"/>
              <a:gd name="connsiteX13" fmla="*/ 5881743 w 8229600"/>
              <a:gd name="connsiteY13" fmla="*/ 0 h 18288"/>
              <a:gd name="connsiteX14" fmla="*/ 6118949 w 8229600"/>
              <a:gd name="connsiteY14" fmla="*/ 0 h 18288"/>
              <a:gd name="connsiteX15" fmla="*/ 6356155 w 8229600"/>
              <a:gd name="connsiteY15" fmla="*/ 0 h 18288"/>
              <a:gd name="connsiteX16" fmla="*/ 6757953 w 8229600"/>
              <a:gd name="connsiteY16" fmla="*/ 0 h 18288"/>
              <a:gd name="connsiteX17" fmla="*/ 7242048 w 8229600"/>
              <a:gd name="connsiteY17" fmla="*/ 0 h 18288"/>
              <a:gd name="connsiteX18" fmla="*/ 7808437 w 8229600"/>
              <a:gd name="connsiteY18" fmla="*/ 0 h 18288"/>
              <a:gd name="connsiteX19" fmla="*/ 8229600 w 8229600"/>
              <a:gd name="connsiteY19" fmla="*/ 0 h 18288"/>
              <a:gd name="connsiteX20" fmla="*/ 8229600 w 8229600"/>
              <a:gd name="connsiteY20" fmla="*/ 18288 h 18288"/>
              <a:gd name="connsiteX21" fmla="*/ 7580913 w 8229600"/>
              <a:gd name="connsiteY21" fmla="*/ 18288 h 18288"/>
              <a:gd name="connsiteX22" fmla="*/ 7096819 w 8229600"/>
              <a:gd name="connsiteY22" fmla="*/ 18288 h 18288"/>
              <a:gd name="connsiteX23" fmla="*/ 6859613 w 8229600"/>
              <a:gd name="connsiteY23" fmla="*/ 18288 h 18288"/>
              <a:gd name="connsiteX24" fmla="*/ 6375519 w 8229600"/>
              <a:gd name="connsiteY24" fmla="*/ 18288 h 18288"/>
              <a:gd name="connsiteX25" fmla="*/ 5809129 w 8229600"/>
              <a:gd name="connsiteY25" fmla="*/ 18288 h 18288"/>
              <a:gd name="connsiteX26" fmla="*/ 5325035 w 8229600"/>
              <a:gd name="connsiteY26" fmla="*/ 18288 h 18288"/>
              <a:gd name="connsiteX27" fmla="*/ 4758645 w 8229600"/>
              <a:gd name="connsiteY27" fmla="*/ 18288 h 18288"/>
              <a:gd name="connsiteX28" fmla="*/ 4192254 w 8229600"/>
              <a:gd name="connsiteY28" fmla="*/ 18288 h 18288"/>
              <a:gd name="connsiteX29" fmla="*/ 3955048 w 8229600"/>
              <a:gd name="connsiteY29" fmla="*/ 18288 h 18288"/>
              <a:gd name="connsiteX30" fmla="*/ 3635546 w 8229600"/>
              <a:gd name="connsiteY30" fmla="*/ 18288 h 18288"/>
              <a:gd name="connsiteX31" fmla="*/ 3233748 w 8229600"/>
              <a:gd name="connsiteY31" fmla="*/ 18288 h 18288"/>
              <a:gd name="connsiteX32" fmla="*/ 2749654 w 8229600"/>
              <a:gd name="connsiteY32" fmla="*/ 18288 h 18288"/>
              <a:gd name="connsiteX33" fmla="*/ 2100968 w 8229600"/>
              <a:gd name="connsiteY33" fmla="*/ 18288 h 18288"/>
              <a:gd name="connsiteX34" fmla="*/ 1534578 w 8229600"/>
              <a:gd name="connsiteY34" fmla="*/ 18288 h 18288"/>
              <a:gd name="connsiteX35" fmla="*/ 1050484 w 8229600"/>
              <a:gd name="connsiteY35" fmla="*/ 18288 h 18288"/>
              <a:gd name="connsiteX36" fmla="*/ 484093 w 8229600"/>
              <a:gd name="connsiteY36" fmla="*/ 18288 h 18288"/>
              <a:gd name="connsiteX37" fmla="*/ 0 w 8229600"/>
              <a:gd name="connsiteY37" fmla="*/ 18288 h 18288"/>
              <a:gd name="connsiteX38" fmla="*/ 0 w 8229600"/>
              <a:gd name="connsiteY38" fmla="*/ 0 h 18288"/>
              <a:gd name="connsiteX0" fmla="*/ 0 w 8229600"/>
              <a:gd name="connsiteY0" fmla="*/ 0 h 18288"/>
              <a:gd name="connsiteX1" fmla="*/ 319502 w 8229600"/>
              <a:gd name="connsiteY1" fmla="*/ 0 h 18288"/>
              <a:gd name="connsiteX2" fmla="*/ 556708 w 8229600"/>
              <a:gd name="connsiteY2" fmla="*/ 0 h 18288"/>
              <a:gd name="connsiteX3" fmla="*/ 876210 w 8229600"/>
              <a:gd name="connsiteY3" fmla="*/ 0 h 18288"/>
              <a:gd name="connsiteX4" fmla="*/ 1360304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625865 w 8229600"/>
              <a:gd name="connsiteY8" fmla="*/ 0 h 18288"/>
              <a:gd name="connsiteX9" fmla="*/ 4192254 w 8229600"/>
              <a:gd name="connsiteY9" fmla="*/ 0 h 18288"/>
              <a:gd name="connsiteX10" fmla="*/ 4676349 w 8229600"/>
              <a:gd name="connsiteY10" fmla="*/ 0 h 18288"/>
              <a:gd name="connsiteX11" fmla="*/ 5078147 w 8229600"/>
              <a:gd name="connsiteY11" fmla="*/ 0 h 18288"/>
              <a:gd name="connsiteX12" fmla="*/ 5644537 w 8229600"/>
              <a:gd name="connsiteY12" fmla="*/ 0 h 18288"/>
              <a:gd name="connsiteX13" fmla="*/ 5881743 w 8229600"/>
              <a:gd name="connsiteY13" fmla="*/ 0 h 18288"/>
              <a:gd name="connsiteX14" fmla="*/ 6283541 w 8229600"/>
              <a:gd name="connsiteY14" fmla="*/ 0 h 18288"/>
              <a:gd name="connsiteX15" fmla="*/ 6767635 w 8229600"/>
              <a:gd name="connsiteY15" fmla="*/ 0 h 18288"/>
              <a:gd name="connsiteX16" fmla="*/ 7334026 w 8229600"/>
              <a:gd name="connsiteY16" fmla="*/ 0 h 18288"/>
              <a:gd name="connsiteX17" fmla="*/ 8229600 w 8229600"/>
              <a:gd name="connsiteY17" fmla="*/ 0 h 18288"/>
              <a:gd name="connsiteX18" fmla="*/ 8229600 w 8229600"/>
              <a:gd name="connsiteY18" fmla="*/ 18288 h 18288"/>
              <a:gd name="connsiteX19" fmla="*/ 7745506 w 8229600"/>
              <a:gd name="connsiteY19" fmla="*/ 18288 h 18288"/>
              <a:gd name="connsiteX20" fmla="*/ 7261411 w 8229600"/>
              <a:gd name="connsiteY20" fmla="*/ 18288 h 18288"/>
              <a:gd name="connsiteX21" fmla="*/ 6941909 w 8229600"/>
              <a:gd name="connsiteY21" fmla="*/ 18288 h 18288"/>
              <a:gd name="connsiteX22" fmla="*/ 6293223 w 8229600"/>
              <a:gd name="connsiteY22" fmla="*/ 18288 h 18288"/>
              <a:gd name="connsiteX23" fmla="*/ 6056017 w 8229600"/>
              <a:gd name="connsiteY23" fmla="*/ 18288 h 18288"/>
              <a:gd name="connsiteX24" fmla="*/ 5571923 w 8229600"/>
              <a:gd name="connsiteY24" fmla="*/ 18288 h 18288"/>
              <a:gd name="connsiteX25" fmla="*/ 5334716 w 8229600"/>
              <a:gd name="connsiteY25" fmla="*/ 18288 h 18288"/>
              <a:gd name="connsiteX26" fmla="*/ 5015214 w 8229600"/>
              <a:gd name="connsiteY26" fmla="*/ 18288 h 18288"/>
              <a:gd name="connsiteX27" fmla="*/ 4448825 w 8229600"/>
              <a:gd name="connsiteY27" fmla="*/ 18288 h 18288"/>
              <a:gd name="connsiteX28" fmla="*/ 3800138 w 8229600"/>
              <a:gd name="connsiteY28" fmla="*/ 18288 h 18288"/>
              <a:gd name="connsiteX29" fmla="*/ 3480636 w 8229600"/>
              <a:gd name="connsiteY29" fmla="*/ 18288 h 18288"/>
              <a:gd name="connsiteX30" fmla="*/ 2996542 w 8229600"/>
              <a:gd name="connsiteY30" fmla="*/ 18288 h 18288"/>
              <a:gd name="connsiteX31" fmla="*/ 2677040 w 8229600"/>
              <a:gd name="connsiteY31" fmla="*/ 18288 h 18288"/>
              <a:gd name="connsiteX32" fmla="*/ 2110650 w 8229600"/>
              <a:gd name="connsiteY32" fmla="*/ 18288 h 18288"/>
              <a:gd name="connsiteX33" fmla="*/ 1708852 w 8229600"/>
              <a:gd name="connsiteY33" fmla="*/ 18288 h 18288"/>
              <a:gd name="connsiteX34" fmla="*/ 1389350 w 8229600"/>
              <a:gd name="connsiteY34" fmla="*/ 18288 h 18288"/>
              <a:gd name="connsiteX35" fmla="*/ 1152144 w 8229600"/>
              <a:gd name="connsiteY35" fmla="*/ 18288 h 18288"/>
              <a:gd name="connsiteX36" fmla="*/ 668049 w 8229600"/>
              <a:gd name="connsiteY36" fmla="*/ 18288 h 18288"/>
              <a:gd name="connsiteX37" fmla="*/ 0 w 8229600"/>
              <a:gd name="connsiteY37" fmla="*/ 18288 h 18288"/>
              <a:gd name="connsiteX38" fmla="*/ 0 w 8229600"/>
              <a:gd name="connsiteY3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8801E5CE-48A5-6AF3-FF55-555A3DF4D9AF}"/>
              </a:ext>
            </a:extLst>
          </p:cNvPr>
          <p:cNvPicPr>
            <a:picLocks noChangeAspect="1"/>
          </p:cNvPicPr>
          <p:nvPr/>
        </p:nvPicPr>
        <p:blipFill>
          <a:blip r:embed="rId2"/>
          <a:stretch>
            <a:fillRect/>
          </a:stretch>
        </p:blipFill>
        <p:spPr>
          <a:xfrm>
            <a:off x="643467" y="2256705"/>
            <a:ext cx="10905066" cy="2344588"/>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0031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448DB1-4196-18A6-15DA-C72635C1B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4" name="Picture 3" descr="Neon 3D circle art">
            <a:extLst>
              <a:ext uri="{FF2B5EF4-FFF2-40B4-BE49-F238E27FC236}">
                <a16:creationId xmlns:a16="http://schemas.microsoft.com/office/drawing/2014/main" id="{40E9FE59-0FBF-6B76-9D9D-8A92C2FD224D}"/>
              </a:ext>
            </a:extLst>
          </p:cNvPr>
          <p:cNvPicPr>
            <a:picLocks noChangeAspect="1"/>
          </p:cNvPicPr>
          <p:nvPr/>
        </p:nvPicPr>
        <p:blipFill>
          <a:blip r:embed="rId2"/>
          <a:srcRect t="21329"/>
          <a:stretch>
            <a:fillRect/>
          </a:stretch>
        </p:blipFill>
        <p:spPr>
          <a:xfrm>
            <a:off x="20" y="-1"/>
            <a:ext cx="12191980" cy="6857990"/>
          </a:xfrm>
          <a:prstGeom prst="rect">
            <a:avLst/>
          </a:prstGeom>
        </p:spPr>
      </p:pic>
      <p:sp>
        <p:nvSpPr>
          <p:cNvPr id="11" name="Rectangle 10">
            <a:extLst>
              <a:ext uri="{FF2B5EF4-FFF2-40B4-BE49-F238E27FC236}">
                <a16:creationId xmlns:a16="http://schemas.microsoft.com/office/drawing/2014/main" id="{B7D064F0-6D2A-219C-C000-14ABD99EC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06" y="0"/>
            <a:ext cx="4903694" cy="6858001"/>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847AE57-4FF8-3D16-66A2-CE27F12EE7B9}"/>
              </a:ext>
            </a:extLst>
          </p:cNvPr>
          <p:cNvSpPr>
            <a:spLocks noGrp="1"/>
          </p:cNvSpPr>
          <p:nvPr>
            <p:ph type="ctrTitle"/>
          </p:nvPr>
        </p:nvSpPr>
        <p:spPr>
          <a:xfrm>
            <a:off x="3952973" y="1959869"/>
            <a:ext cx="4286054" cy="1249680"/>
          </a:xfrm>
        </p:spPr>
        <p:txBody>
          <a:bodyPr anchor="b">
            <a:normAutofit fontScale="90000"/>
          </a:bodyPr>
          <a:lstStyle/>
          <a:p>
            <a:r>
              <a:rPr lang="en-US" sz="5200" dirty="0"/>
              <a:t>Boxing </a:t>
            </a:r>
            <a:br>
              <a:rPr lang="en-US" sz="5200" dirty="0"/>
            </a:br>
            <a:r>
              <a:rPr lang="en-US" sz="5200" dirty="0"/>
              <a:t>Club</a:t>
            </a:r>
          </a:p>
        </p:txBody>
      </p:sp>
      <p:sp>
        <p:nvSpPr>
          <p:cNvPr id="3" name="Subtitle 2">
            <a:extLst>
              <a:ext uri="{FF2B5EF4-FFF2-40B4-BE49-F238E27FC236}">
                <a16:creationId xmlns:a16="http://schemas.microsoft.com/office/drawing/2014/main" id="{FFB04D42-B8C7-9FAF-0967-3FFD2AF8C981}"/>
              </a:ext>
            </a:extLst>
          </p:cNvPr>
          <p:cNvSpPr>
            <a:spLocks noGrp="1"/>
          </p:cNvSpPr>
          <p:nvPr>
            <p:ph type="subTitle" idx="1"/>
          </p:nvPr>
        </p:nvSpPr>
        <p:spPr>
          <a:xfrm>
            <a:off x="7288306" y="5169408"/>
            <a:ext cx="4774154" cy="1386840"/>
          </a:xfrm>
        </p:spPr>
        <p:txBody>
          <a:bodyPr anchor="t">
            <a:normAutofit fontScale="92500" lnSpcReduction="10000"/>
          </a:bodyPr>
          <a:lstStyle/>
          <a:p>
            <a:r>
              <a:rPr lang="en-US" sz="2200" dirty="0"/>
              <a:t>Monday, Wednesdays, Fridays</a:t>
            </a:r>
          </a:p>
          <a:p>
            <a:r>
              <a:rPr lang="en-US" sz="2200" dirty="0"/>
              <a:t>4-6 pm</a:t>
            </a:r>
          </a:p>
          <a:p>
            <a:r>
              <a:rPr lang="en-US" sz="2200" dirty="0"/>
              <a:t>Meet at the Weight Room – C Building</a:t>
            </a:r>
          </a:p>
        </p:txBody>
      </p:sp>
      <p:sp>
        <p:nvSpPr>
          <p:cNvPr id="5" name="Title 1">
            <a:extLst>
              <a:ext uri="{FF2B5EF4-FFF2-40B4-BE49-F238E27FC236}">
                <a16:creationId xmlns:a16="http://schemas.microsoft.com/office/drawing/2014/main" id="{CF8AEB47-F9E0-8966-D981-145531A76084}"/>
              </a:ext>
            </a:extLst>
          </p:cNvPr>
          <p:cNvSpPr txBox="1">
            <a:spLocks/>
          </p:cNvSpPr>
          <p:nvPr/>
        </p:nvSpPr>
        <p:spPr>
          <a:xfrm>
            <a:off x="0" y="85344"/>
            <a:ext cx="4286054" cy="124968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uLnTx/>
                <a:uFillTx/>
                <a:latin typeface="Neue Haas Grotesk Text Pro"/>
                <a:ea typeface="+mj-ea"/>
                <a:cs typeface="+mj-cs"/>
              </a:rPr>
              <a:t>All levels welcome!</a:t>
            </a:r>
          </a:p>
        </p:txBody>
      </p:sp>
      <p:sp>
        <p:nvSpPr>
          <p:cNvPr id="6" name="TextBox 5">
            <a:extLst>
              <a:ext uri="{FF2B5EF4-FFF2-40B4-BE49-F238E27FC236}">
                <a16:creationId xmlns:a16="http://schemas.microsoft.com/office/drawing/2014/main" id="{05A16DCE-EEF3-0433-0C32-529EB17816EC}"/>
              </a:ext>
            </a:extLst>
          </p:cNvPr>
          <p:cNvSpPr txBox="1"/>
          <p:nvPr/>
        </p:nvSpPr>
        <p:spPr>
          <a:xfrm>
            <a:off x="347472" y="5401163"/>
            <a:ext cx="520903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Neue Haas Grotesk Text Pro"/>
                <a:ea typeface="+mn-ea"/>
                <a:cs typeface="+mn-cs"/>
              </a:rPr>
              <a:t>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Neue Haas Grotesk Text Pro"/>
                <a:ea typeface="+mn-ea"/>
                <a:cs typeface="+mn-cs"/>
                <a:hlinkClick r:id="rId3"/>
              </a:rPr>
              <a:t>Bowling.Cynthia@somersetcollegeprep.org</a:t>
            </a:r>
            <a:endParaRPr kumimoji="0" lang="en-US" sz="2000" b="0" i="0" u="none" strike="noStrike" kern="1200" cap="none" spc="0" normalizeH="0" baseline="0" noProof="0" dirty="0">
              <a:ln>
                <a:noFill/>
              </a:ln>
              <a:solidFill>
                <a:prstClr val="white"/>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Neue Haas Grotesk Text Pro"/>
                <a:ea typeface="+mn-ea"/>
                <a:cs typeface="+mn-cs"/>
              </a:rPr>
              <a:t>Room 170-C</a:t>
            </a:r>
          </a:p>
        </p:txBody>
      </p:sp>
      <p:sp>
        <p:nvSpPr>
          <p:cNvPr id="7" name="TextBox 6">
            <a:extLst>
              <a:ext uri="{FF2B5EF4-FFF2-40B4-BE49-F238E27FC236}">
                <a16:creationId xmlns:a16="http://schemas.microsoft.com/office/drawing/2014/main" id="{B1B9002D-773D-CB0A-E0E6-6A2538CF50A8}"/>
              </a:ext>
            </a:extLst>
          </p:cNvPr>
          <p:cNvSpPr txBox="1"/>
          <p:nvPr/>
        </p:nvSpPr>
        <p:spPr>
          <a:xfrm>
            <a:off x="476881" y="1324281"/>
            <a:ext cx="29992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Neue Haas Grotesk Text Pro"/>
                <a:ea typeface="+mn-ea"/>
                <a:cs typeface="+mn-cs"/>
              </a:rPr>
              <a:t>We’ll teach you!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Neue Haas Grotesk Text Pro"/>
                <a:ea typeface="+mn-ea"/>
                <a:cs typeface="+mn-cs"/>
              </a:rPr>
              <a:t>Give it a try!</a:t>
            </a:r>
          </a:p>
        </p:txBody>
      </p:sp>
      <p:sp>
        <p:nvSpPr>
          <p:cNvPr id="8" name="Subtitle 2">
            <a:extLst>
              <a:ext uri="{FF2B5EF4-FFF2-40B4-BE49-F238E27FC236}">
                <a16:creationId xmlns:a16="http://schemas.microsoft.com/office/drawing/2014/main" id="{C67A6B1A-E255-DB28-BC43-A5CBD2EF4BFD}"/>
              </a:ext>
            </a:extLst>
          </p:cNvPr>
          <p:cNvSpPr txBox="1">
            <a:spLocks/>
          </p:cNvSpPr>
          <p:nvPr/>
        </p:nvSpPr>
        <p:spPr>
          <a:xfrm>
            <a:off x="7288306" y="112883"/>
            <a:ext cx="4903694" cy="1386840"/>
          </a:xfrm>
          <a:prstGeom prst="rect">
            <a:avLst/>
          </a:prstGeom>
        </p:spPr>
        <p:txBody>
          <a:bodyPr vert="horz" lIns="91440" tIns="45720" rIns="91440" bIns="45720" rtlCol="0" anchor="t">
            <a:normAutofit/>
          </a:bodyPr>
          <a:lstStyle>
            <a:lvl1pPr marL="0" indent="0" algn="ctr"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00FF"/>
                </a:solidFill>
                <a:effectLst/>
                <a:uLnTx/>
                <a:uFillTx/>
                <a:latin typeface="Bodoni MT Black" panose="02070A03080606020203" pitchFamily="18" charset="0"/>
                <a:ea typeface="+mn-ea"/>
                <a:cs typeface="+mn-cs"/>
              </a:rPr>
              <a:t>First meeting </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00FF"/>
                </a:solidFill>
                <a:effectLst/>
                <a:uLnTx/>
                <a:uFillTx/>
                <a:latin typeface="Bodoni MT Black" panose="02070A03080606020203" pitchFamily="18" charset="0"/>
                <a:ea typeface="+mn-ea"/>
                <a:cs typeface="+mn-cs"/>
              </a:rPr>
              <a:t>Monday, August 18th</a:t>
            </a:r>
          </a:p>
        </p:txBody>
      </p:sp>
    </p:spTree>
    <p:extLst>
      <p:ext uri="{BB962C8B-B14F-4D97-AF65-F5344CB8AC3E}">
        <p14:creationId xmlns:p14="http://schemas.microsoft.com/office/powerpoint/2010/main" val="558169227"/>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3" name="Subtitle 2"/>
          <p:cNvSpPr>
            <a:spLocks noGrp="1" noEditPoints="1"/>
          </p:cNvSpPr>
          <p:nvPr>
            <p:ph type="subTitle" idx="1"/>
          </p:nvPr>
        </p:nvSpPr>
        <p:spPr>
          <a:xfrm>
            <a:off x="5930645" y="5080232"/>
            <a:ext cx="6858000" cy="1241821"/>
          </a:xfrm>
        </p:spPr>
        <p:txBody>
          <a:bodyPr vert="horz" lIns="68580" tIns="34290" rIns="68580" bIns="34290" rtlCol="0" anchor="t">
            <a:normAutofit/>
          </a:bodyPr>
          <a:lstStyle/>
          <a:p>
            <a:r>
              <a:rPr lang="en-US">
                <a:ea typeface="+mn-lt"/>
                <a:cs typeface="+mn-lt"/>
              </a:rPr>
              <a:t>⚽👟🎯🏃‍♀️🔥🎉🌈⭐</a:t>
            </a:r>
            <a:endParaRPr lang="en-US"/>
          </a:p>
        </p:txBody>
      </p:sp>
      <p:pic>
        <p:nvPicPr>
          <p:cNvPr id="5" name="Picture 4" descr="Gallery Image"/>
          <p:cNvPicPr>
            <a:picLocks noChangeAspect="1"/>
          </p:cNvPicPr>
          <p:nvPr/>
        </p:nvPicPr>
        <p:blipFill>
          <a:blip r:embed="rId3"/>
          <a:srcRect/>
          <a:stretch>
            <a:fillRect/>
          </a:stretch>
        </p:blipFill>
        <p:spPr>
          <a:xfrm>
            <a:off x="1637512" y="1253631"/>
            <a:ext cx="2122324" cy="3749096"/>
          </a:xfrm>
          <a:prstGeom prst="rect">
            <a:avLst/>
          </a:prstGeom>
        </p:spPr>
      </p:pic>
      <p:pic>
        <p:nvPicPr>
          <p:cNvPr id="7" name="Picture 6" descr="AIA"/>
          <p:cNvPicPr>
            <a:picLocks noChangeAspect="1"/>
          </p:cNvPicPr>
          <p:nvPr/>
        </p:nvPicPr>
        <p:blipFill>
          <a:blip r:embed="rId4"/>
          <a:srcRect/>
          <a:stretch>
            <a:fillRect/>
          </a:stretch>
        </p:blipFill>
        <p:spPr>
          <a:xfrm>
            <a:off x="8181366" y="1253631"/>
            <a:ext cx="2356557" cy="3749096"/>
          </a:xfrm>
          <a:prstGeom prst="rect">
            <a:avLst/>
          </a:prstGeom>
        </p:spPr>
      </p:pic>
      <p:sp>
        <p:nvSpPr>
          <p:cNvPr id="8" name="TextBox 7"/>
          <p:cNvSpPr txBox="1"/>
          <p:nvPr/>
        </p:nvSpPr>
        <p:spPr>
          <a:xfrm>
            <a:off x="4000583" y="1019059"/>
            <a:ext cx="3940035" cy="1177245"/>
          </a:xfrm>
          <a:prstGeom prst="rect">
            <a:avLst/>
          </a:prstGeom>
          <a:noFill/>
        </p:spPr>
        <p:txBody>
          <a:bodyPr rot="0" spcFirstLastPara="0" vertOverflow="overflow" horzOverflow="overflow" vert="horz" wrap="square" lIns="68580" tIns="34290" rIns="68580" bIns="34290" rtlCol="0" anchor="t">
            <a:prstTxWarp prst="textNoShape">
              <a:avLst/>
            </a:prstTxWarp>
            <a:spAutoFit/>
          </a:bodyPr>
          <a:lstStyle/>
          <a:p>
            <a:pPr defTabSz="685797"/>
            <a:r>
              <a:rPr lang="en-US">
                <a:solidFill>
                  <a:prstClr val="black"/>
                </a:solidFill>
                <a:latin typeface="Aptos" panose="02110004020202020204"/>
                <a:cs typeface="Arial" panose="020B0604020202020204" pitchFamily="34" charset="0"/>
                <a:sym typeface="Arial" panose="020B0604020202020204" pitchFamily="34" charset="0"/>
              </a:rPr>
              <a:t>💥 </a:t>
            </a:r>
            <a:r>
              <a:rPr lang="en-US" b="1">
                <a:solidFill>
                  <a:prstClr val="black"/>
                </a:solidFill>
                <a:latin typeface="Aptos" panose="02110004020202020204"/>
                <a:cs typeface="Arial" panose="020B0604020202020204" pitchFamily="34" charset="0"/>
                <a:sym typeface="Arial" panose="020B0604020202020204" pitchFamily="34" charset="0"/>
              </a:rPr>
              <a:t>Wanna Join Our Girls’ Soccer Team?</a:t>
            </a:r>
            <a:endParaRPr lang="en-US">
              <a:solidFill>
                <a:prstClr val="black"/>
              </a:solidFill>
              <a:latin typeface="Aptos" panose="02110004020202020204"/>
              <a:cs typeface="Arial" panose="020B0604020202020204" pitchFamily="34" charset="0"/>
              <a:sym typeface="Arial" panose="020B0604020202020204" pitchFamily="34" charset="0"/>
            </a:endParaRPr>
          </a:p>
          <a:p>
            <a:pPr defTabSz="685797"/>
            <a:endParaRPr lang="en-US">
              <a:solidFill>
                <a:prstClr val="black"/>
              </a:solidFill>
              <a:latin typeface="Aptos" panose="02110004020202020204"/>
              <a:ea typeface="+mn-lt"/>
              <a:cs typeface="+mn-lt"/>
              <a:sym typeface="Arial" panose="020B0604020202020204" pitchFamily="34" charset="0"/>
            </a:endParaRPr>
          </a:p>
          <a:p>
            <a:pPr defTabSz="685797"/>
            <a:r>
              <a:rPr lang="en-US">
                <a:solidFill>
                  <a:prstClr val="black"/>
                </a:solidFill>
                <a:latin typeface="Aptos" panose="02110004020202020204"/>
                <a:ea typeface="+mn-lt"/>
                <a:cs typeface="+mn-lt"/>
                <a:sym typeface="Arial" panose="020B0604020202020204" pitchFamily="34" charset="0"/>
              </a:rPr>
              <a:t> </a:t>
            </a:r>
            <a:endParaRPr lang="en-US">
              <a:solidFill>
                <a:prstClr val="black"/>
              </a:solidFill>
              <a:latin typeface="Aptos" panose="02110004020202020204"/>
              <a:cs typeface="Arial" panose="020B0604020202020204" pitchFamily="34" charset="0"/>
              <a:sym typeface="Arial" panose="020B0604020202020204" pitchFamily="34" charset="0"/>
            </a:endParaRPr>
          </a:p>
        </p:txBody>
      </p:sp>
      <p:sp>
        <p:nvSpPr>
          <p:cNvPr id="9" name="TextBox 8"/>
          <p:cNvSpPr txBox="1"/>
          <p:nvPr/>
        </p:nvSpPr>
        <p:spPr>
          <a:xfrm>
            <a:off x="3887449" y="2386222"/>
            <a:ext cx="5280206" cy="1390445"/>
          </a:xfrm>
          <a:prstGeom prst="rect">
            <a:avLst/>
          </a:prstGeom>
          <a:noFill/>
        </p:spPr>
        <p:txBody>
          <a:bodyPr wrap="square" rtlCol="0">
            <a:spAutoFit/>
          </a:bodyPr>
          <a:lstStyle/>
          <a:p>
            <a:pPr defTabSz="642915"/>
            <a:r>
              <a:rPr lang="es-419" sz="1687" b="1" kern="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rPr>
              <a:t>    </a:t>
            </a:r>
          </a:p>
          <a:p>
            <a:pPr defTabSz="642915"/>
            <a:r>
              <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rPr>
              <a:t>        </a:t>
            </a:r>
          </a:p>
          <a:p>
            <a:pPr defTabSz="642915"/>
            <a:r>
              <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rPr>
              <a:t>📅 08/14 (Thursday) &amp; 08/15 (Friday)</a:t>
            </a:r>
          </a:p>
          <a:p>
            <a:pPr defTabSz="642915"/>
            <a:r>
              <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rPr>
              <a:t>     </a:t>
            </a:r>
          </a:p>
          <a:p>
            <a:pPr defTabSz="642915"/>
            <a:r>
              <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rPr>
              <a:t>🕓 4:30 PM – 6:00 PM</a:t>
            </a:r>
          </a:p>
        </p:txBody>
      </p:sp>
      <p:pic>
        <p:nvPicPr>
          <p:cNvPr id="10" name="Picture 9"/>
          <p:cNvPicPr>
            <a:picLocks noChangeAspect="1"/>
          </p:cNvPicPr>
          <p:nvPr/>
        </p:nvPicPr>
        <p:blipFill>
          <a:blip r:embed="rId5"/>
          <a:srcRect/>
          <a:stretch>
            <a:fillRect/>
          </a:stretch>
        </p:blipFill>
        <p:spPr>
          <a:xfrm>
            <a:off x="5186486" y="3904910"/>
            <a:ext cx="1488317" cy="1724921"/>
          </a:xfrm>
          <a:prstGeom prst="rect">
            <a:avLst/>
          </a:prstGeom>
        </p:spPr>
      </p:pic>
      <p:sp>
        <p:nvSpPr>
          <p:cNvPr id="11" name="TextBox 10"/>
          <p:cNvSpPr txBox="1"/>
          <p:nvPr/>
        </p:nvSpPr>
        <p:spPr>
          <a:xfrm>
            <a:off x="8003381" y="4912310"/>
            <a:ext cx="6400800" cy="611578"/>
          </a:xfrm>
          <a:prstGeom prst="rect">
            <a:avLst/>
          </a:prstGeom>
          <a:noFill/>
        </p:spPr>
        <p:txBody>
          <a:bodyPr wrap="square" rtlCol="0">
            <a:spAutoFit/>
          </a:bodyPr>
          <a:lstStyle/>
          <a:p>
            <a:pPr defTabSz="642915"/>
            <a:endPar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endParaRPr>
          </a:p>
          <a:p>
            <a:pPr defTabSz="642915"/>
            <a:endPar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3" name="TextBox 12"/>
          <p:cNvSpPr txBox="1"/>
          <p:nvPr/>
        </p:nvSpPr>
        <p:spPr>
          <a:xfrm>
            <a:off x="3887450" y="1918638"/>
            <a:ext cx="7555803" cy="1065997"/>
          </a:xfrm>
          <a:prstGeom prst="rect">
            <a:avLst/>
          </a:prstGeom>
          <a:noFill/>
        </p:spPr>
        <p:txBody>
          <a:bodyPr wrap="square" rtlCol="0">
            <a:spAutoFit/>
          </a:bodyPr>
          <a:lstStyle/>
          <a:p>
            <a:pPr defTabSz="642915"/>
            <a:r>
              <a:rPr lang="en-US" sz="1266" b="1" kern="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rPr>
              <a:t>Meet us at school, on the turf</a:t>
            </a:r>
          </a:p>
          <a:p>
            <a:pPr defTabSz="642915"/>
            <a:r>
              <a:rPr lang="en-US" sz="1266" b="1" kern="0">
                <a:solidFill>
                  <a:srgbClr val="000000"/>
                </a:solidFill>
                <a:latin typeface="Arial" panose="020B0604020202020204" pitchFamily="34" charset="0"/>
                <a:cs typeface="Arial" panose="020B0604020202020204" pitchFamily="34" charset="0"/>
                <a:sym typeface="Arial" panose="020B0604020202020204" pitchFamily="34" charset="0"/>
              </a:rPr>
              <a:t>     </a:t>
            </a:r>
          </a:p>
          <a:p>
            <a:pPr defTabSz="642915"/>
            <a:r>
              <a:rPr lang="en-US" sz="1687" kern="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sz="1687" b="1" kern="0">
                <a:solidFill>
                  <a:srgbClr val="000000"/>
                </a:solidFill>
                <a:latin typeface="Arial" panose="020B0604020202020204" pitchFamily="34" charset="0"/>
                <a:cs typeface="Arial" panose="020B0604020202020204" pitchFamily="34" charset="0"/>
                <a:sym typeface="Arial" panose="020B0604020202020204" pitchFamily="34" charset="0"/>
              </a:rPr>
              <a:t>Do not wear cleats, wear sport shoes</a:t>
            </a:r>
          </a:p>
          <a:p>
            <a:pPr defTabSz="642915"/>
            <a:endParaRPr lang="en-US" sz="1687" kern="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5" name="TextBox 14"/>
          <p:cNvSpPr txBox="1"/>
          <p:nvPr/>
        </p:nvSpPr>
        <p:spPr>
          <a:xfrm>
            <a:off x="2698673" y="22043"/>
            <a:ext cx="6400800" cy="676660"/>
          </a:xfrm>
          <a:prstGeom prst="rect">
            <a:avLst/>
          </a:prstGeom>
          <a:noFill/>
        </p:spPr>
        <p:txBody>
          <a:bodyPr wrap="square" rtlCol="0">
            <a:spAutoFit/>
          </a:bodyPr>
          <a:lstStyle/>
          <a:p>
            <a:pPr defTabSz="642915"/>
            <a:r>
              <a:rPr lang="en-US" sz="3797" b="1" kern="0">
                <a:solidFill>
                  <a:srgbClr val="000000"/>
                </a:solidFill>
                <a:latin typeface="Arial" panose="020B0604020202020204" pitchFamily="34" charset="0"/>
                <a:cs typeface="Arial" panose="020B0604020202020204" pitchFamily="34" charset="0"/>
                <a:sym typeface="Arial" panose="020B0604020202020204" pitchFamily="34" charset="0"/>
              </a:rPr>
              <a:t>⚽ Girls' Soccer Tryouts</a:t>
            </a:r>
            <a:endParaRPr lang="en-US" sz="984" kern="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6" name="TextBox 15"/>
          <p:cNvSpPr txBox="1"/>
          <p:nvPr/>
        </p:nvSpPr>
        <p:spPr>
          <a:xfrm>
            <a:off x="2403788" y="5829830"/>
            <a:ext cx="8247529" cy="1477328"/>
          </a:xfrm>
          <a:prstGeom prst="rect">
            <a:avLst/>
          </a:prstGeom>
          <a:noFill/>
        </p:spPr>
        <p:txBody>
          <a:bodyPr wrap="square" rtlCol="0">
            <a:spAutoFit/>
          </a:bodyPr>
          <a:lstStyle/>
          <a:p>
            <a:pPr defTabSz="685797"/>
            <a:r>
              <a:rPr lang="en-US">
                <a:solidFill>
                  <a:prstClr val="black"/>
                </a:solidFill>
                <a:latin typeface="Aptos" panose="02110004020202020204"/>
                <a:ea typeface="+mn-lt"/>
                <a:cs typeface="+mn-lt"/>
                <a:sym typeface="Arial" panose="020B0604020202020204" pitchFamily="34" charset="0"/>
              </a:rPr>
              <a:t>		         ✨ All skill levels welcome!</a:t>
            </a:r>
          </a:p>
          <a:p>
            <a:pPr defTabSz="685797"/>
            <a:r>
              <a:rPr lang="en-US">
                <a:solidFill>
                  <a:prstClr val="black"/>
                </a:solidFill>
                <a:latin typeface="Aptos" panose="02110004020202020204"/>
                <a:ea typeface="+mn-lt"/>
                <a:cs typeface="+mn-lt"/>
                <a:sym typeface="Arial" panose="020B0604020202020204" pitchFamily="34" charset="0"/>
              </a:rPr>
              <a:t>  📩</a:t>
            </a:r>
            <a:r>
              <a:rPr lang="en-US" b="1">
                <a:solidFill>
                  <a:prstClr val="black"/>
                </a:solidFill>
                <a:latin typeface="Aptos" panose="02110004020202020204"/>
                <a:ea typeface="+mn-lt"/>
                <a:cs typeface="+mn-lt"/>
                <a:sym typeface="Arial" panose="020B0604020202020204" pitchFamily="34" charset="0"/>
              </a:rPr>
              <a:t> Coach Batista: </a:t>
            </a:r>
            <a:r>
              <a:rPr lang="en-US" b="1">
                <a:solidFill>
                  <a:prstClr val="black"/>
                </a:solidFill>
                <a:latin typeface="Aptos" panose="02110004020202020204"/>
                <a:ea typeface="+mn-lt"/>
                <a:cs typeface="+mn-lt"/>
                <a:sym typeface="Arial" panose="020B0604020202020204" pitchFamily="34" charset="0"/>
                <a:hlinkClick r:id="rId6"/>
              </a:rPr>
              <a:t>batista</a:t>
            </a:r>
            <a:r>
              <a:rPr lang="en-US" b="1">
                <a:solidFill>
                  <a:prstClr val="black"/>
                </a:solidFill>
                <a:latin typeface="Aptos" panose="02110004020202020204"/>
                <a:ea typeface="+mn-lt"/>
                <a:cs typeface="+mn-lt"/>
                <a:sym typeface="Arial" panose="020B0604020202020204" pitchFamily="34" charset="0"/>
                <a:hlinkClick r:id="rId7"/>
              </a:rPr>
              <a:t>.marcos@somersetcollegeprep.org</a:t>
            </a:r>
            <a:br>
              <a:rPr lang="en-US" sz="2100" b="1">
                <a:solidFill>
                  <a:prstClr val="black"/>
                </a:solidFill>
                <a:latin typeface="Aptos" panose="02110004020202020204"/>
                <a:ea typeface="+mn-lt"/>
                <a:cs typeface="+mn-lt"/>
                <a:sym typeface="Arial" panose="020B0604020202020204" pitchFamily="34" charset="0"/>
              </a:rPr>
            </a:br>
            <a:endParaRPr lang="en-US" b="1">
              <a:solidFill>
                <a:prstClr val="black"/>
              </a:solidFill>
              <a:latin typeface="Aptos" panose="02110004020202020204"/>
              <a:ea typeface="+mn-lt"/>
              <a:cs typeface="+mn-lt"/>
              <a:sym typeface="Arial" panose="020B0604020202020204" pitchFamily="34" charset="0"/>
            </a:endParaRPr>
          </a:p>
          <a:p>
            <a:pPr defTabSz="685797"/>
            <a:endParaRPr lang="en-US">
              <a:solidFill>
                <a:prstClr val="black"/>
              </a:solidFill>
              <a:latin typeface="Aptos" panose="02110004020202020204"/>
              <a:ea typeface="+mn-lt"/>
              <a:cs typeface="+mn-lt"/>
              <a:sym typeface="Arial" panose="020B0604020202020204" pitchFamily="34" charset="0"/>
            </a:endParaRPr>
          </a:p>
          <a:p>
            <a:pPr defTabSz="685797"/>
            <a:endParaRPr lang="en-US">
              <a:solidFill>
                <a:prstClr val="black"/>
              </a:solidFill>
              <a:latin typeface="Aptos" panose="02110004020202020204"/>
              <a:cs typeface="Arial" panose="020B0604020202020204" pitchFamily="34" charset="0"/>
              <a:sym typeface="Arial" panose="020B0604020202020204" pitchFamily="34" charset="0"/>
            </a:endParaRPr>
          </a:p>
        </p:txBody>
      </p:sp>
      <p:sp>
        <p:nvSpPr>
          <p:cNvPr id="18" name="TextBox 17"/>
          <p:cNvSpPr txBox="1"/>
          <p:nvPr/>
        </p:nvSpPr>
        <p:spPr>
          <a:xfrm>
            <a:off x="1524000" y="5080232"/>
            <a:ext cx="6400800" cy="351956"/>
          </a:xfrm>
          <a:prstGeom prst="rect">
            <a:avLst/>
          </a:prstGeom>
          <a:noFill/>
        </p:spPr>
        <p:txBody>
          <a:bodyPr wrap="square" rtlCol="0">
            <a:spAutoFit/>
          </a:bodyPr>
          <a:lstStyle/>
          <a:p>
            <a:pPr defTabSz="642915"/>
            <a:r>
              <a:rPr lang="en-US" sz="1687" kern="0">
                <a:solidFill>
                  <a:srgbClr val="000000"/>
                </a:solidFill>
                <a:latin typeface="Arial" panose="020B0604020202020204" pitchFamily="34" charset="0"/>
                <a:cs typeface="Arial" panose="020B0604020202020204" pitchFamily="34" charset="0"/>
                <a:sym typeface="Arial" panose="020B0604020202020204" pitchFamily="34" charset="0"/>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B3E83B9-222A-4520-83DF-65CC433DACF1}"/>
              </a:ext>
            </a:extLst>
          </p:cNvPr>
          <p:cNvSpPr>
            <a:spLocks noGrp="1"/>
          </p:cNvSpPr>
          <p:nvPr>
            <p:ph type="title"/>
          </p:nvPr>
        </p:nvSpPr>
        <p:spPr>
          <a:xfrm>
            <a:off x="5178252" y="225608"/>
            <a:ext cx="6777314" cy="1180497"/>
          </a:xfrm>
        </p:spPr>
        <p:txBody>
          <a:bodyPr>
            <a:normAutofit/>
          </a:bodyPr>
          <a:lstStyle/>
          <a:p>
            <a:pPr algn="ctr"/>
            <a:r>
              <a:rPr lang="en-US" sz="5400" b="1" dirty="0"/>
              <a:t>CHESS CLUB</a:t>
            </a:r>
            <a:r>
              <a:rPr lang="en-US" sz="5400" dirty="0"/>
              <a:t>!</a:t>
            </a:r>
          </a:p>
        </p:txBody>
      </p:sp>
      <p:pic>
        <p:nvPicPr>
          <p:cNvPr id="28" name="Picture Placeholder 27" descr="Close Up of a chess board">
            <a:extLst>
              <a:ext uri="{FF2B5EF4-FFF2-40B4-BE49-F238E27FC236}">
                <a16:creationId xmlns:a16="http://schemas.microsoft.com/office/drawing/2014/main" id="{418F3B9B-6683-4DCF-8F6A-173C94E52CEC}"/>
              </a:ext>
            </a:extLst>
          </p:cNvPr>
          <p:cNvPicPr>
            <a:picLocks noGrp="1" noChangeAspect="1"/>
          </p:cNvPicPr>
          <p:nvPr>
            <p:ph type="pic" sz="quarter" idx="13"/>
          </p:nvPr>
        </p:nvPicPr>
        <p:blipFill rotWithShape="1">
          <a:blip r:embed="rId3"/>
          <a:srcRect t="10670" b="10670"/>
          <a:stretch/>
        </p:blipFill>
        <p:spPr>
          <a:xfrm>
            <a:off x="542925" y="574675"/>
            <a:ext cx="4022725" cy="1867360"/>
          </a:xfrm>
        </p:spPr>
      </p:pic>
      <p:pic>
        <p:nvPicPr>
          <p:cNvPr id="13" name="Picture Placeholder 12" descr="Cogs brainstorming">
            <a:extLst>
              <a:ext uri="{FF2B5EF4-FFF2-40B4-BE49-F238E27FC236}">
                <a16:creationId xmlns:a16="http://schemas.microsoft.com/office/drawing/2014/main" id="{22858132-76FC-4F1E-BBD7-969497F1A04A}"/>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542925" y="2519163"/>
            <a:ext cx="4022725" cy="1843040"/>
          </a:xfrm>
        </p:spPr>
      </p:pic>
      <p:pic>
        <p:nvPicPr>
          <p:cNvPr id="19" name="Picture Placeholder 18" descr="Close up of grey chess piece casting a shadow">
            <a:extLst>
              <a:ext uri="{FF2B5EF4-FFF2-40B4-BE49-F238E27FC236}">
                <a16:creationId xmlns:a16="http://schemas.microsoft.com/office/drawing/2014/main" id="{4DDD4EE5-D9CF-4433-8027-E8390EC16D11}"/>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a:stretch/>
        </p:blipFill>
        <p:spPr>
          <a:xfrm>
            <a:off x="542925" y="4439331"/>
            <a:ext cx="4022725" cy="1879333"/>
          </a:xfrm>
        </p:spPr>
      </p:pic>
      <p:sp>
        <p:nvSpPr>
          <p:cNvPr id="17" name="Content Placeholder 16">
            <a:extLst>
              <a:ext uri="{FF2B5EF4-FFF2-40B4-BE49-F238E27FC236}">
                <a16:creationId xmlns:a16="http://schemas.microsoft.com/office/drawing/2014/main" id="{E17FA55F-C7EA-4BF4-8024-B7D78BD78899}"/>
              </a:ext>
            </a:extLst>
          </p:cNvPr>
          <p:cNvSpPr>
            <a:spLocks noGrp="1"/>
          </p:cNvSpPr>
          <p:nvPr>
            <p:ph idx="1"/>
          </p:nvPr>
        </p:nvSpPr>
        <p:spPr>
          <a:xfrm>
            <a:off x="5178252" y="1337094"/>
            <a:ext cx="6631310" cy="4579305"/>
          </a:xfrm>
        </p:spPr>
        <p:txBody>
          <a:bodyPr>
            <a:normAutofit/>
          </a:bodyPr>
          <a:lstStyle/>
          <a:p>
            <a:pPr>
              <a:spcBef>
                <a:spcPts val="0"/>
              </a:spcBef>
              <a:spcAft>
                <a:spcPts val="2400"/>
              </a:spcAft>
            </a:pPr>
            <a:r>
              <a:rPr lang="en-US" sz="3200" dirty="0"/>
              <a:t>Chess Club meets </a:t>
            </a:r>
            <a:r>
              <a:rPr lang="en-US" sz="3200" b="1" u="sng" dirty="0"/>
              <a:t>MONDAYs</a:t>
            </a:r>
            <a:r>
              <a:rPr lang="en-US" sz="3200" dirty="0"/>
              <a:t> during lunch. Bring your food!</a:t>
            </a:r>
          </a:p>
          <a:p>
            <a:pPr>
              <a:spcBef>
                <a:spcPts val="0"/>
              </a:spcBef>
            </a:pPr>
            <a:r>
              <a:rPr lang="en-US" sz="3200" dirty="0"/>
              <a:t>Meetings 170C. </a:t>
            </a:r>
          </a:p>
          <a:p>
            <a:pPr lvl="1">
              <a:spcBef>
                <a:spcPts val="0"/>
              </a:spcBef>
            </a:pPr>
            <a:r>
              <a:rPr lang="en-US" sz="2800" dirty="0"/>
              <a:t>See Ms. Bowling if you need a pass.</a:t>
            </a:r>
          </a:p>
          <a:p>
            <a:pPr marL="457200" lvl="1" indent="0">
              <a:spcBef>
                <a:spcPts val="0"/>
              </a:spcBef>
              <a:buNone/>
            </a:pPr>
            <a:endParaRPr lang="en-US" sz="2800" dirty="0"/>
          </a:p>
          <a:p>
            <a:pPr>
              <a:spcBef>
                <a:spcPts val="0"/>
              </a:spcBef>
              <a:spcAft>
                <a:spcPts val="2400"/>
              </a:spcAft>
            </a:pPr>
            <a:r>
              <a:rPr lang="en-US" sz="3200" dirty="0"/>
              <a:t>All levels welcome!</a:t>
            </a:r>
          </a:p>
          <a:p>
            <a:pPr>
              <a:spcBef>
                <a:spcPts val="0"/>
              </a:spcBef>
              <a:spcAft>
                <a:spcPts val="2400"/>
              </a:spcAft>
            </a:pPr>
            <a:r>
              <a:rPr lang="en-US" sz="3200" dirty="0"/>
              <a:t>Beginners welcome! </a:t>
            </a:r>
          </a:p>
        </p:txBody>
      </p:sp>
      <p:sp>
        <p:nvSpPr>
          <p:cNvPr id="2" name="TextBox 1">
            <a:extLst>
              <a:ext uri="{FF2B5EF4-FFF2-40B4-BE49-F238E27FC236}">
                <a16:creationId xmlns:a16="http://schemas.microsoft.com/office/drawing/2014/main" id="{8F552019-6DE4-9589-FC32-A9DA7B047966}"/>
              </a:ext>
            </a:extLst>
          </p:cNvPr>
          <p:cNvSpPr txBox="1"/>
          <p:nvPr/>
        </p:nvSpPr>
        <p:spPr>
          <a:xfrm>
            <a:off x="6581955" y="6021237"/>
            <a:ext cx="5451894" cy="461665"/>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uhaus 93" panose="04030905020B02020C02" pitchFamily="82" charset="0"/>
                <a:ea typeface="+mn-ea"/>
                <a:cs typeface="+mn-cs"/>
              </a:rPr>
              <a:t>First Meeting – Monday, August 18</a:t>
            </a:r>
            <a:r>
              <a:rPr kumimoji="0" lang="en-US" sz="2400" b="0" i="0" u="none" strike="noStrike" kern="1200" cap="none" spc="0" normalizeH="0" baseline="30000" noProof="0" dirty="0">
                <a:ln>
                  <a:noFill/>
                </a:ln>
                <a:solidFill>
                  <a:prstClr val="black"/>
                </a:solidFill>
                <a:effectLst/>
                <a:uLnTx/>
                <a:uFillTx/>
                <a:latin typeface="Bauhaus 93" panose="04030905020B02020C02" pitchFamily="82" charset="0"/>
                <a:ea typeface="+mn-ea"/>
                <a:cs typeface="+mn-cs"/>
              </a:rPr>
              <a:t>th</a:t>
            </a:r>
            <a:r>
              <a:rPr kumimoji="0" lang="en-US" sz="2400" b="0" i="0" u="none" strike="noStrike" kern="1200" cap="none" spc="0" normalizeH="0" baseline="0" noProof="0" dirty="0">
                <a:ln>
                  <a:noFill/>
                </a:ln>
                <a:solidFill>
                  <a:prstClr val="black"/>
                </a:solidFill>
                <a:effectLst/>
                <a:uLnTx/>
                <a:uFillTx/>
                <a:latin typeface="Bauhaus 93" panose="04030905020B02020C02" pitchFamily="82" charset="0"/>
                <a:ea typeface="+mn-ea"/>
                <a:cs typeface="+mn-cs"/>
              </a:rPr>
              <a:t>!</a:t>
            </a:r>
          </a:p>
        </p:txBody>
      </p:sp>
    </p:spTree>
    <p:extLst>
      <p:ext uri="{BB962C8B-B14F-4D97-AF65-F5344CB8AC3E}">
        <p14:creationId xmlns:p14="http://schemas.microsoft.com/office/powerpoint/2010/main" val="2330317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0D33-2CD8-11A1-C179-AED1D8D53808}"/>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D296AF9B-1222-A379-A681-9CCD7E1CFFB9}"/>
              </a:ext>
            </a:extLst>
          </p:cNvPr>
          <p:cNvSpPr>
            <a:spLocks noGrp="1"/>
          </p:cNvSpPr>
          <p:nvPr>
            <p:ph type="pic" sz="quarter" idx="13"/>
          </p:nvPr>
        </p:nvSpPr>
        <p:spPr/>
        <p:txBody>
          <a:bodyPr/>
          <a:lstStyle/>
          <a:p>
            <a:endParaRPr lang="en-US"/>
          </a:p>
        </p:txBody>
      </p:sp>
      <p:sp>
        <p:nvSpPr>
          <p:cNvPr id="4" name="Picture Placeholder 3">
            <a:extLst>
              <a:ext uri="{FF2B5EF4-FFF2-40B4-BE49-F238E27FC236}">
                <a16:creationId xmlns:a16="http://schemas.microsoft.com/office/drawing/2014/main" id="{CA1B9FFB-BBB1-5049-F61A-B84831B8AD09}"/>
              </a:ext>
            </a:extLst>
          </p:cNvPr>
          <p:cNvSpPr>
            <a:spLocks noGrp="1"/>
          </p:cNvSpPr>
          <p:nvPr>
            <p:ph type="pic" sz="quarter" idx="14"/>
          </p:nvPr>
        </p:nvSpPr>
        <p:spPr/>
        <p:txBody>
          <a:bodyPr/>
          <a:lstStyle/>
          <a:p>
            <a:endParaRPr lang="en-US"/>
          </a:p>
        </p:txBody>
      </p:sp>
      <p:sp>
        <p:nvSpPr>
          <p:cNvPr id="5" name="Picture Placeholder 4">
            <a:extLst>
              <a:ext uri="{FF2B5EF4-FFF2-40B4-BE49-F238E27FC236}">
                <a16:creationId xmlns:a16="http://schemas.microsoft.com/office/drawing/2014/main" id="{D29EF93B-67FF-9E6C-3098-3968B8AAEB69}"/>
              </a:ext>
            </a:extLst>
          </p:cNvPr>
          <p:cNvSpPr>
            <a:spLocks noGrp="1"/>
          </p:cNvSpPr>
          <p:nvPr>
            <p:ph type="pic" sz="quarter" idx="15"/>
          </p:nvPr>
        </p:nvSpPr>
        <p:spPr/>
        <p:txBody>
          <a:bodyPr/>
          <a:lstStyle/>
          <a:p>
            <a:endParaRPr lang="en-US"/>
          </a:p>
        </p:txBody>
      </p:sp>
      <p:sp>
        <p:nvSpPr>
          <p:cNvPr id="6" name="Content Placeholder 5">
            <a:extLst>
              <a:ext uri="{FF2B5EF4-FFF2-40B4-BE49-F238E27FC236}">
                <a16:creationId xmlns:a16="http://schemas.microsoft.com/office/drawing/2014/main" id="{690BAE24-BF18-523F-9878-038877431A64}"/>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DDB3ADF9-C5A0-F381-8D3E-8AD95A02627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02352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p:txBody>
          <a:bodyPr>
            <a:normAutofit fontScale="90000"/>
          </a:bodyPr>
          <a:lstStyle/>
          <a:p>
            <a:pPr algn="ctr"/>
            <a:r>
              <a:rPr lang="en-US" sz="7300" b="1" u="sng" dirty="0"/>
              <a:t>No Cell Phones</a:t>
            </a:r>
            <a:br>
              <a:rPr lang="en-US" sz="8000" b="1" dirty="0"/>
            </a:br>
            <a:r>
              <a:rPr lang="en-US" sz="3600" b="1" i="1" dirty="0"/>
              <a:t>Off and away the entire day</a:t>
            </a:r>
            <a:endParaRPr lang="en-US" sz="8000" b="1" dirty="0"/>
          </a:p>
        </p:txBody>
      </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63682860"/>
              </p:ext>
            </p:extLst>
          </p:nvPr>
        </p:nvGraphicFramePr>
        <p:xfrm>
          <a:off x="838200" y="1690688"/>
          <a:ext cx="10515600" cy="5131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7"/>
          <a:stretch>
            <a:fillRect/>
          </a:stretch>
        </p:blipFill>
        <p:spPr>
          <a:xfrm>
            <a:off x="9902825" y="36282"/>
            <a:ext cx="1166227" cy="1654406"/>
          </a:xfrm>
          <a:prstGeom prst="rect">
            <a:avLst/>
          </a:prstGeom>
        </p:spPr>
      </p:pic>
    </p:spTree>
    <p:extLst>
      <p:ext uri="{BB962C8B-B14F-4D97-AF65-F5344CB8AC3E}">
        <p14:creationId xmlns:p14="http://schemas.microsoft.com/office/powerpoint/2010/main" val="35640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dirty="0">
                <a:latin typeface="Arial Black" panose="020B0A04020102020204" pitchFamily="34" charset="0"/>
              </a:rPr>
              <a:t>Lanyards and IDs are a </a:t>
            </a:r>
            <a:r>
              <a:rPr lang="en-US" u="sng" dirty="0">
                <a:latin typeface="Arial Black" panose="020B0A04020102020204" pitchFamily="34" charset="0"/>
              </a:rPr>
              <a:t>Mandatory</a:t>
            </a:r>
            <a:br>
              <a:rPr lang="en-US" u="sng" dirty="0">
                <a:latin typeface="Arial Black" panose="020B0A04020102020204" pitchFamily="34" charset="0"/>
              </a:rPr>
            </a:br>
            <a:r>
              <a:rPr lang="en-US" dirty="0">
                <a:latin typeface="Arial Black" panose="020B0A04020102020204" pitchFamily="34" charset="0"/>
              </a:rPr>
              <a:t>Part of your uniform</a:t>
            </a:r>
            <a:br>
              <a:rPr lang="en-US" u="sng" dirty="0"/>
            </a:br>
            <a:endParaRPr lang="en-US" dirty="0"/>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Arial Black" panose="020B0A04020102020204" pitchFamily="34" charset="0"/>
              </a:rPr>
              <a:t>Keep in your backpack </a:t>
            </a:r>
          </a:p>
          <a:p>
            <a:pPr marL="285750" indent="-285750">
              <a:buFont typeface="Arial" panose="020B0604020202020204" pitchFamily="34" charset="0"/>
              <a:buChar char="•"/>
            </a:pPr>
            <a:r>
              <a:rPr lang="en-US" sz="3200" dirty="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dirty="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dirty="0">
                <a:latin typeface="Arial Black" panose="020B0A04020102020204" pitchFamily="34" charset="0"/>
              </a:rPr>
              <a:t>Purchase in Front Office</a:t>
            </a:r>
          </a:p>
          <a:p>
            <a:pPr marL="285750" indent="-285750">
              <a:buFont typeface="Arial" panose="020B0604020202020204" pitchFamily="34" charset="0"/>
              <a:buChar char="•"/>
            </a:pPr>
            <a:r>
              <a:rPr lang="en-US" sz="3200" dirty="0">
                <a:latin typeface="Arial Black" panose="020B0A04020102020204" pitchFamily="34" charset="0"/>
              </a:rPr>
              <a:t>Lanyard $3</a:t>
            </a:r>
          </a:p>
          <a:p>
            <a:pPr marL="285750" indent="-285750">
              <a:buFont typeface="Arial" panose="020B0604020202020204" pitchFamily="34" charset="0"/>
              <a:buChar char="•"/>
            </a:pPr>
            <a:r>
              <a:rPr lang="en-US" sz="3200" dirty="0">
                <a:latin typeface="Arial Black" panose="020B0A04020102020204" pitchFamily="34" charset="0"/>
              </a:rPr>
              <a:t>ID $2  (Cash Only)</a:t>
            </a:r>
          </a:p>
          <a:p>
            <a:pPr marL="285750" indent="-285750">
              <a:buFont typeface="Arial" panose="020B0604020202020204" pitchFamily="34" charset="0"/>
              <a:buChar char="•"/>
            </a:pPr>
            <a:endParaRPr lang="en-US" dirty="0">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dirty="0">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dirty="0">
                <a:solidFill>
                  <a:schemeClr val="bg1"/>
                </a:solidFill>
                <a:cs typeface="Calibri"/>
              </a:rPr>
              <a:t>A Somerset College Prep shirt must be worn underneath a zip up Hoodie or Jacket.</a:t>
            </a:r>
          </a:p>
          <a:p>
            <a:r>
              <a:rPr lang="en-US" sz="1900" b="1" dirty="0">
                <a:solidFill>
                  <a:schemeClr val="bg1"/>
                </a:solidFill>
                <a:cs typeface="Calibri"/>
              </a:rPr>
              <a:t>Exceptions would include</a:t>
            </a:r>
          </a:p>
          <a:p>
            <a:pPr marL="514350" indent="-514350">
              <a:buAutoNum type="alphaLcPeriod"/>
            </a:pPr>
            <a:r>
              <a:rPr lang="en-US" sz="1900" b="1" dirty="0">
                <a:solidFill>
                  <a:schemeClr val="bg1"/>
                </a:solidFill>
                <a:cs typeface="Calibri"/>
              </a:rPr>
              <a:t>House Shirts on Thursday's</a:t>
            </a:r>
          </a:p>
          <a:p>
            <a:pPr marL="514350" indent="-514350">
              <a:buAutoNum type="alphaLcPeriod"/>
            </a:pPr>
            <a:r>
              <a:rPr lang="en-US" sz="1900" b="1" dirty="0">
                <a:solidFill>
                  <a:schemeClr val="bg1"/>
                </a:solidFill>
                <a:cs typeface="Calibri"/>
              </a:rPr>
              <a:t>School Friday Shirts</a:t>
            </a:r>
          </a:p>
          <a:p>
            <a:pPr marL="514350" indent="-514350">
              <a:buAutoNum type="alphaLcPeriod"/>
            </a:pPr>
            <a:r>
              <a:rPr lang="en-US" sz="1900" b="1" dirty="0">
                <a:solidFill>
                  <a:schemeClr val="bg1"/>
                </a:solidFill>
                <a:cs typeface="Calibri"/>
              </a:rPr>
              <a:t>Club Shirts </a:t>
            </a:r>
          </a:p>
          <a:p>
            <a:pPr marL="514350" indent="-514350">
              <a:buAutoNum type="alphaLcPeriod"/>
            </a:pPr>
            <a:r>
              <a:rPr lang="en-US" sz="1900" b="1" dirty="0">
                <a:solidFill>
                  <a:schemeClr val="bg1"/>
                </a:solidFill>
                <a:cs typeface="Calibri"/>
              </a:rPr>
              <a:t>School Athletic apparel for game days.</a:t>
            </a:r>
          </a:p>
          <a:p>
            <a:pPr marL="0" indent="0">
              <a:buNone/>
            </a:pPr>
            <a:r>
              <a:rPr lang="en-US" sz="1900" b="1" dirty="0">
                <a:solidFill>
                  <a:schemeClr val="bg1"/>
                </a:solidFill>
                <a:cs typeface="Calibri"/>
              </a:rPr>
              <a:t>Anyone not in compliance will be given a Dress Code Violation according to our Discipline Matrix.</a:t>
            </a:r>
          </a:p>
          <a:p>
            <a:pPr marL="0" indent="0">
              <a:buNone/>
            </a:pPr>
            <a:endParaRPr lang="en-US" sz="1900" b="1" dirty="0">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dirty="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r>
              <a:rPr lang="en-US" sz="2400" baseline="30000" dirty="0"/>
              <a:t>st</a:t>
            </a:r>
            <a:r>
              <a:rPr lang="en-US" sz="2400" dirty="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r>
              <a:rPr lang="en-US" sz="2400" baseline="30000" dirty="0"/>
              <a:t>nd</a:t>
            </a:r>
            <a:r>
              <a:rPr lang="en-US" sz="2400" dirty="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r>
              <a:rPr lang="en-US" sz="2400" baseline="30000" dirty="0"/>
              <a:t>rd</a:t>
            </a:r>
            <a:r>
              <a:rPr lang="en-US" sz="2400" dirty="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r>
              <a:rPr lang="en-US" sz="2400" baseline="30000" dirty="0"/>
              <a:t>th</a:t>
            </a:r>
            <a:r>
              <a:rPr lang="en-US" sz="2400" dirty="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r>
              <a:rPr lang="en-US" sz="2400" baseline="30000" dirty="0"/>
              <a:t>th</a:t>
            </a:r>
            <a:r>
              <a:rPr lang="en-US" sz="2400" dirty="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dirty="0"/>
              <a:t>Every Monday  afterschool. 3:50pm to 4:50pm in cafeteria</a:t>
            </a:r>
          </a:p>
          <a:p>
            <a:endParaRPr lang="en-US" sz="1200" b="1" dirty="0"/>
          </a:p>
          <a:p>
            <a:r>
              <a:rPr lang="en-US" sz="1200" b="1" dirty="0"/>
              <a:t> Tuesday if school is closed Monday</a:t>
            </a:r>
          </a:p>
          <a:p>
            <a:endParaRPr lang="en-US" b="1" dirty="0"/>
          </a:p>
          <a:p>
            <a:endParaRPr lang="en-US" dirty="0"/>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dirty="0"/>
              <a:t>Every Friday </a:t>
            </a:r>
          </a:p>
          <a:p>
            <a:r>
              <a:rPr lang="en-US" b="1" dirty="0"/>
              <a:t>12:00 – 12:30</a:t>
            </a:r>
          </a:p>
          <a:p>
            <a:endParaRPr lang="en-US" b="1" dirty="0"/>
          </a:p>
          <a:p>
            <a:endParaRPr lang="en-US" b="1" dirty="0"/>
          </a:p>
          <a:p>
            <a:r>
              <a:rPr lang="en-US" sz="1200" b="1" dirty="0"/>
              <a:t>Detention slip will allow</a:t>
            </a:r>
          </a:p>
          <a:p>
            <a:r>
              <a:rPr lang="en-US" sz="1200" b="1" dirty="0"/>
              <a:t>Student access to front of </a:t>
            </a:r>
          </a:p>
          <a:p>
            <a:r>
              <a:rPr lang="en-US" sz="1200" b="1" dirty="0"/>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cs typeface="Calibri"/>
              </a:rPr>
              <a:t>SUSPENSION </a:t>
            </a:r>
            <a:r>
              <a:rPr lang="en-US" sz="2400" b="1" dirty="0">
                <a:cs typeface="Calibri"/>
              </a:rPr>
              <a:t>including </a:t>
            </a:r>
            <a:r>
              <a:rPr lang="en-US" sz="3600" b="1" dirty="0">
                <a:cs typeface="Calibri"/>
              </a:rPr>
              <a:t> </a:t>
            </a:r>
            <a:r>
              <a:rPr lang="en-US" sz="3600" b="1" u="sng" dirty="0">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cs typeface="Calibri"/>
              </a:rPr>
              <a:t>3:50 to 4:50pm</a:t>
            </a:r>
          </a:p>
          <a:p>
            <a:pPr marL="285750" indent="-285750">
              <a:buFont typeface="Arial"/>
              <a:buChar char="•"/>
            </a:pPr>
            <a:r>
              <a:rPr lang="en-US" b="1" dirty="0">
                <a:cs typeface="Calibri"/>
              </a:rPr>
              <a:t>Classroom Disruption</a:t>
            </a:r>
          </a:p>
          <a:p>
            <a:pPr marL="285750" indent="-285750">
              <a:buFont typeface="Arial"/>
              <a:buChar char="•"/>
            </a:pPr>
            <a:r>
              <a:rPr lang="en-US" b="1" dirty="0">
                <a:cs typeface="Calibri"/>
              </a:rPr>
              <a:t>Disruptive Conduct</a:t>
            </a:r>
          </a:p>
          <a:p>
            <a:pPr marL="285750" indent="-285750">
              <a:buFont typeface="Arial"/>
              <a:buChar char="•"/>
            </a:pPr>
            <a:r>
              <a:rPr lang="en-US" b="1" dirty="0">
                <a:cs typeface="Calibri"/>
              </a:rPr>
              <a:t>Chewing Gum</a:t>
            </a:r>
          </a:p>
          <a:p>
            <a:pPr marL="285750" indent="-285750">
              <a:buFont typeface="Arial"/>
              <a:buChar char="•"/>
            </a:pPr>
            <a:r>
              <a:rPr lang="en-US" b="1" dirty="0">
                <a:cs typeface="Calibri"/>
              </a:rPr>
              <a:t>Bus Violation</a:t>
            </a:r>
          </a:p>
          <a:p>
            <a:pPr marL="285750" indent="-285750">
              <a:buFont typeface="Arial"/>
              <a:buChar char="•"/>
            </a:pPr>
            <a:r>
              <a:rPr lang="en-US" b="1" dirty="0">
                <a:cs typeface="Calibri"/>
              </a:rPr>
              <a:t>Disrespect for others or property</a:t>
            </a:r>
          </a:p>
          <a:p>
            <a:pPr marL="285750" indent="-285750">
              <a:buFont typeface="Arial" panose="020B0604020202020204" pitchFamily="34" charset="0"/>
              <a:buChar char="•"/>
            </a:pPr>
            <a:r>
              <a:rPr lang="en-US" b="1" dirty="0">
                <a:cs typeface="Calibri"/>
              </a:rPr>
              <a:t>Uniform Violation </a:t>
            </a:r>
          </a:p>
          <a:p>
            <a:pPr marL="285750" indent="-285750">
              <a:buFont typeface="Arial"/>
              <a:buChar char="•"/>
            </a:pPr>
            <a:r>
              <a:rPr lang="en-US" b="1" dirty="0">
                <a:cs typeface="Calibri"/>
              </a:rPr>
              <a:t>Littering during lunch</a:t>
            </a:r>
          </a:p>
          <a:p>
            <a:pPr marL="285750" indent="-285750">
              <a:buFont typeface="Arial"/>
              <a:buChar char="•"/>
            </a:pPr>
            <a:r>
              <a:rPr lang="en-US" b="1" dirty="0">
                <a:cs typeface="Calibri"/>
              </a:rPr>
              <a:t>Electronic Confiscation</a:t>
            </a:r>
          </a:p>
          <a:p>
            <a:pPr marL="285750" indent="-285750">
              <a:buFont typeface="Arial"/>
              <a:buChar char="•"/>
            </a:pPr>
            <a:r>
              <a:rPr lang="en-US" b="1" dirty="0">
                <a:cs typeface="Calibri"/>
              </a:rPr>
              <a:t>Public Display of Affection / P.D.A</a:t>
            </a:r>
          </a:p>
          <a:p>
            <a:pPr marL="285750" indent="-285750">
              <a:buFont typeface="Arial"/>
              <a:buChar char="•"/>
            </a:pPr>
            <a:r>
              <a:rPr lang="en-US" b="1" dirty="0">
                <a:cs typeface="Calibri"/>
              </a:rPr>
              <a:t>Profane Obscene Abusive Language</a:t>
            </a:r>
          </a:p>
          <a:p>
            <a:pPr marL="285750" indent="-285750">
              <a:buFont typeface="Arial"/>
              <a:buChar char="•"/>
            </a:pPr>
            <a:r>
              <a:rPr lang="en-US" b="1" dirty="0">
                <a:cs typeface="Calibri"/>
              </a:rPr>
              <a:t>Running in the Halls</a:t>
            </a:r>
          </a:p>
          <a:p>
            <a:pPr marL="285750" indent="-285750">
              <a:buFont typeface="Arial"/>
              <a:buChar char="•"/>
            </a:pPr>
            <a:r>
              <a:rPr lang="en-US" b="1" dirty="0">
                <a:cs typeface="Calibri"/>
              </a:rPr>
              <a:t>Spray used in the Restrooms</a:t>
            </a:r>
          </a:p>
          <a:p>
            <a:pPr marL="285750" indent="-285750">
              <a:buFont typeface="Arial"/>
              <a:buChar char="•"/>
            </a:pPr>
            <a:r>
              <a:rPr lang="en-US" b="1" dirty="0">
                <a:cs typeface="Calibri"/>
              </a:rPr>
              <a:t>Tardy to Class</a:t>
            </a:r>
          </a:p>
          <a:p>
            <a:pPr marL="285750" indent="-285750">
              <a:buFont typeface="Arial"/>
              <a:buChar char="•"/>
            </a:pPr>
            <a:r>
              <a:rPr lang="en-US" b="1" dirty="0">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cs typeface="Calibri"/>
              </a:rPr>
              <a:t>9:30 to 12:30pm</a:t>
            </a:r>
          </a:p>
          <a:p>
            <a:pPr marL="285750" indent="-285750">
              <a:buFont typeface="Arial"/>
              <a:buChar char="•"/>
            </a:pPr>
            <a:r>
              <a:rPr lang="en-US" b="1" dirty="0">
                <a:cs typeface="Calibri"/>
              </a:rPr>
              <a:t>Horseplay</a:t>
            </a:r>
          </a:p>
          <a:p>
            <a:pPr marL="285750" indent="-285750">
              <a:buFont typeface="Arial"/>
              <a:buChar char="•"/>
            </a:pPr>
            <a:r>
              <a:rPr lang="en-US" b="1" dirty="0">
                <a:cs typeface="Calibri"/>
              </a:rPr>
              <a:t>Missed Detention</a:t>
            </a:r>
          </a:p>
          <a:p>
            <a:pPr marL="285750" indent="-285750">
              <a:buFont typeface="Arial"/>
              <a:buChar char="•"/>
            </a:pPr>
            <a:r>
              <a:rPr lang="en-US" b="1" dirty="0">
                <a:cs typeface="Calibri"/>
              </a:rPr>
              <a:t>Multiple Detentions</a:t>
            </a:r>
          </a:p>
          <a:p>
            <a:pPr marL="285750" indent="-285750">
              <a:buFont typeface="Arial"/>
              <a:buChar char="•"/>
            </a:pPr>
            <a:r>
              <a:rPr lang="en-US" b="1" dirty="0">
                <a:cs typeface="Calibri"/>
              </a:rPr>
              <a:t>Disruptive Conduct</a:t>
            </a:r>
          </a:p>
          <a:p>
            <a:pPr marL="285750" indent="-285750">
              <a:buFont typeface="Arial"/>
              <a:buChar char="•"/>
            </a:pPr>
            <a:r>
              <a:rPr lang="en-US" b="1" dirty="0">
                <a:cs typeface="Calibri"/>
              </a:rPr>
              <a:t>Bus Violation</a:t>
            </a:r>
          </a:p>
          <a:p>
            <a:pPr marL="285750" indent="-285750">
              <a:buFont typeface="Arial"/>
              <a:buChar char="•"/>
            </a:pPr>
            <a:r>
              <a:rPr lang="en-US" b="1" u="sng" dirty="0">
                <a:cs typeface="Calibri"/>
              </a:rPr>
              <a:t>Skipping</a:t>
            </a:r>
            <a:r>
              <a:rPr lang="en-US" b="1" dirty="0">
                <a:cs typeface="Calibri"/>
              </a:rPr>
              <a:t> = 2 Saturday Detentions, Referral &amp; 9 week Behavior Probation Contract</a:t>
            </a:r>
          </a:p>
          <a:p>
            <a:pPr marL="285750" indent="-285750">
              <a:buFont typeface="Arial"/>
              <a:buChar char="•"/>
            </a:pPr>
            <a:r>
              <a:rPr lang="en-US" b="1" u="sng" dirty="0">
                <a:cs typeface="Calibri"/>
              </a:rPr>
              <a:t>Cheating</a:t>
            </a:r>
            <a:r>
              <a:rPr lang="en-US" b="1" dirty="0">
                <a:cs typeface="Calibri"/>
              </a:rPr>
              <a:t> = 3 Saturday Detentions, Referral &amp; Behavior Probation Contract</a:t>
            </a:r>
          </a:p>
          <a:p>
            <a:endParaRPr lang="en-US" b="1" dirty="0">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dirty="0">
                <a:solidFill>
                  <a:schemeClr val="bg1"/>
                </a:solidFill>
                <a:cs typeface="Calibri"/>
              </a:rPr>
              <a:t>Excessive Detentions / Unserved Detention</a:t>
            </a:r>
          </a:p>
          <a:p>
            <a:pPr marL="342900" indent="-342900">
              <a:buFont typeface="Arial"/>
              <a:buChar char="•"/>
            </a:pPr>
            <a:r>
              <a:rPr lang="en-US" sz="2000" b="1" dirty="0">
                <a:solidFill>
                  <a:schemeClr val="bg1"/>
                </a:solidFill>
                <a:cs typeface="Calibri"/>
              </a:rPr>
              <a:t>Theft</a:t>
            </a:r>
          </a:p>
          <a:p>
            <a:pPr marL="342900" indent="-342900">
              <a:buFont typeface="Arial"/>
              <a:buChar char="•"/>
            </a:pPr>
            <a:r>
              <a:rPr lang="en-US" sz="2000" b="1" dirty="0">
                <a:solidFill>
                  <a:schemeClr val="bg1"/>
                </a:solidFill>
                <a:cs typeface="Calibri"/>
              </a:rPr>
              <a:t>False or Misleading Info</a:t>
            </a:r>
          </a:p>
          <a:p>
            <a:pPr marL="342900" indent="-342900">
              <a:buFont typeface="Arial"/>
              <a:buChar char="•"/>
            </a:pPr>
            <a:r>
              <a:rPr lang="en-US" sz="2000" b="1" dirty="0">
                <a:solidFill>
                  <a:schemeClr val="bg1"/>
                </a:solidFill>
                <a:cs typeface="Calibri"/>
              </a:rPr>
              <a:t>Open Defiance of Authority</a:t>
            </a:r>
          </a:p>
          <a:p>
            <a:pPr marL="342900" indent="-342900">
              <a:buFont typeface="Arial"/>
              <a:buChar char="•"/>
            </a:pPr>
            <a:r>
              <a:rPr lang="en-US" sz="2000" b="1" dirty="0">
                <a:solidFill>
                  <a:schemeClr val="bg1"/>
                </a:solidFill>
                <a:cs typeface="Calibri"/>
              </a:rPr>
              <a:t>Vaping / Alcohol</a:t>
            </a:r>
          </a:p>
          <a:p>
            <a:pPr marL="342900" indent="-342900">
              <a:buFont typeface="Arial"/>
              <a:buChar char="•"/>
            </a:pPr>
            <a:r>
              <a:rPr lang="en-US" sz="2000" b="1" dirty="0">
                <a:solidFill>
                  <a:schemeClr val="bg1"/>
                </a:solidFill>
                <a:cs typeface="Calibri"/>
              </a:rPr>
              <a:t>Physical Altercation </a:t>
            </a:r>
          </a:p>
          <a:p>
            <a:pPr marL="342900" indent="-342900">
              <a:buFont typeface="Arial"/>
              <a:buChar char="•"/>
            </a:pPr>
            <a:r>
              <a:rPr lang="en-US" sz="2000" b="1" dirty="0">
                <a:solidFill>
                  <a:schemeClr val="bg1"/>
                </a:solidFill>
                <a:cs typeface="Calibri"/>
              </a:rPr>
              <a:t>Fighting or Attempting to Fight</a:t>
            </a:r>
          </a:p>
          <a:p>
            <a:pPr marL="342900" indent="-342900">
              <a:buFont typeface="Arial"/>
              <a:buChar char="•"/>
            </a:pPr>
            <a:r>
              <a:rPr lang="en-US" sz="2000" b="1" dirty="0">
                <a:solidFill>
                  <a:schemeClr val="bg1"/>
                </a:solidFill>
                <a:cs typeface="Calibri"/>
              </a:rPr>
              <a:t>Assault / Intimidation Threat of Student</a:t>
            </a:r>
          </a:p>
          <a:p>
            <a:pPr marL="342900" indent="-342900">
              <a:buFont typeface="Arial"/>
              <a:buChar char="•"/>
            </a:pPr>
            <a:r>
              <a:rPr lang="en-US" sz="2000" b="1" dirty="0">
                <a:solidFill>
                  <a:schemeClr val="bg1"/>
                </a:solidFill>
                <a:cs typeface="Calibri"/>
              </a:rPr>
              <a:t>Weapons </a:t>
            </a:r>
          </a:p>
          <a:p>
            <a:pPr marL="342900" indent="-342900">
              <a:buFont typeface="Arial"/>
              <a:buChar char="•"/>
            </a:pPr>
            <a:r>
              <a:rPr lang="en-US" sz="2000" b="1" dirty="0">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11.xml><?xml version="1.0" encoding="utf-8"?>
<a:theme xmlns:a="http://schemas.openxmlformats.org/drawingml/2006/main" name="MinimalXOVTI">
  <a:themeElements>
    <a:clrScheme name="3D">
      <a:dk1>
        <a:sysClr val="windowText" lastClr="000000"/>
      </a:dk1>
      <a:lt1>
        <a:sysClr val="window" lastClr="FFFFFF"/>
      </a:lt1>
      <a:dk2>
        <a:srgbClr val="201449"/>
      </a:dk2>
      <a:lt2>
        <a:srgbClr val="F3F0E9"/>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4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XOVTI" id="{DC540DBD-7FF5-4942-921A-CFF95ECB90AA}" vid="{E72E4198-D957-48FD-B88D-6DAFC89EAFA2}"/>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384</TotalTime>
  <Words>1600</Words>
  <Application>Microsoft Office PowerPoint</Application>
  <PresentationFormat>Widescreen</PresentationFormat>
  <Paragraphs>236</Paragraphs>
  <Slides>34</Slides>
  <Notes>3</Notes>
  <HiddenSlides>0</HiddenSlides>
  <MMClips>0</MMClips>
  <ScaleCrop>false</ScaleCrop>
  <HeadingPairs>
    <vt:vector size="6" baseType="variant">
      <vt:variant>
        <vt:lpstr>Fonts Used</vt:lpstr>
      </vt:variant>
      <vt:variant>
        <vt:i4>24</vt:i4>
      </vt:variant>
      <vt:variant>
        <vt:lpstr>Theme</vt:lpstr>
      </vt:variant>
      <vt:variant>
        <vt:i4>15</vt:i4>
      </vt:variant>
      <vt:variant>
        <vt:lpstr>Slide Titles</vt:lpstr>
      </vt:variant>
      <vt:variant>
        <vt:i4>34</vt:i4>
      </vt:variant>
    </vt:vector>
  </HeadingPairs>
  <TitlesOfParts>
    <vt:vector size="73" baseType="lpstr">
      <vt:lpstr>Aller</vt:lpstr>
      <vt:lpstr>Aptos</vt:lpstr>
      <vt:lpstr>Aptos Display</vt:lpstr>
      <vt:lpstr>Arial</vt:lpstr>
      <vt:lpstr>Arial Black</vt:lpstr>
      <vt:lpstr>Arial Nova</vt:lpstr>
      <vt:lpstr>Bauhaus 93</vt:lpstr>
      <vt:lpstr>Bodoni MT Black</vt:lpstr>
      <vt:lpstr>Bookman Old Style</vt:lpstr>
      <vt:lpstr>Calibri</vt:lpstr>
      <vt:lpstr>Calibri Light</vt:lpstr>
      <vt:lpstr>Calisto MT</vt:lpstr>
      <vt:lpstr>Courier New</vt:lpstr>
      <vt:lpstr>Georgia</vt:lpstr>
      <vt:lpstr>Gill Sans Nova</vt:lpstr>
      <vt:lpstr>Grandview Display</vt:lpstr>
      <vt:lpstr>Modern Love</vt:lpstr>
      <vt:lpstr>Neue Haas Grotesk Text Pro</vt:lpstr>
      <vt:lpstr>Open sans</vt:lpstr>
      <vt:lpstr>Rockwell</vt:lpstr>
      <vt:lpstr>Segoe UI</vt:lpstr>
      <vt:lpstr>The Hand</vt:lpstr>
      <vt:lpstr>Times New Roman</vt:lpstr>
      <vt:lpstr>Wingdings 2</vt:lpstr>
      <vt:lpstr>office theme</vt:lpstr>
      <vt:lpstr>SketchyVTI</vt:lpstr>
      <vt:lpstr>Office Theme</vt:lpstr>
      <vt:lpstr>1_Slate</vt:lpstr>
      <vt:lpstr>2_Office Theme</vt:lpstr>
      <vt:lpstr>GradientVTI</vt:lpstr>
      <vt:lpstr>DashVTI</vt:lpstr>
      <vt:lpstr>10_Office Theme</vt:lpstr>
      <vt:lpstr>9_Office Theme</vt:lpstr>
      <vt:lpstr>VanillaVTI</vt:lpstr>
      <vt:lpstr>MinimalXOVTI</vt:lpstr>
      <vt:lpstr>3_Office Theme</vt:lpstr>
      <vt:lpstr>1_Office Theme</vt:lpstr>
      <vt:lpstr>4_office theme</vt:lpstr>
      <vt:lpstr>5_Office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Interested in starting a school club?</vt:lpstr>
      <vt:lpstr>PowerPoint Presentation</vt:lpstr>
      <vt:lpstr>Boxing  Club</vt:lpstr>
      <vt:lpstr>PowerPoint Presentation</vt:lpstr>
      <vt:lpstr>CHESS CLUB!</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11</cp:revision>
  <dcterms:created xsi:type="dcterms:W3CDTF">2023-08-06T12:12:54Z</dcterms:created>
  <dcterms:modified xsi:type="dcterms:W3CDTF">2025-08-11T12:15:51Z</dcterms:modified>
</cp:coreProperties>
</file>